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343" r:id="rId5"/>
    <p:sldId id="268" r:id="rId6"/>
    <p:sldId id="270" r:id="rId7"/>
    <p:sldId id="271" r:id="rId8"/>
    <p:sldId id="262" r:id="rId9"/>
    <p:sldId id="263" r:id="rId10"/>
    <p:sldId id="264" r:id="rId11"/>
    <p:sldId id="265" r:id="rId12"/>
    <p:sldId id="266" r:id="rId13"/>
    <p:sldId id="260" r:id="rId14"/>
    <p:sldId id="344" r:id="rId15"/>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6DFCB6-5883-366C-49E6-3793410E94B5}" name="Line Friberg" initials="LF" userId="S::line@metrobranding.no::445a7df1-6ddc-422d-960b-909b527bcb15" providerId="AD"/>
  <p188:author id="{F9EE9DD1-4571-5B69-51E6-9532CF35E112}" name="Kristine Cudrio Pedersen" initials="KC" userId="S::kristine@metrobranding.no::b10366e5-99eb-4348-a512-a87d91f2dee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308C"/>
    <a:srgbClr val="537F5E"/>
    <a:srgbClr val="CCD6E8"/>
    <a:srgbClr val="6CACE4"/>
    <a:srgbClr val="AA6250"/>
    <a:srgbClr val="D14200"/>
    <a:srgbClr val="7D483B"/>
    <a:srgbClr val="11254A"/>
    <a:srgbClr val="FF67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58BEBC-202C-4E9A-89F7-C4D724DCB3D3}" v="2" dt="2026-09-03T11:23:41.7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434" autoAdjust="0"/>
  </p:normalViewPr>
  <p:slideViewPr>
    <p:cSldViewPr snapToGrid="0">
      <p:cViewPr varScale="1">
        <p:scale>
          <a:sx n="72" d="100"/>
          <a:sy n="72" d="100"/>
        </p:scale>
        <p:origin x="27"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7" d="100"/>
          <a:sy n="57" d="100"/>
        </p:scale>
        <p:origin x="2562"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Rachada Hegrenes Outzen" userId="8107ca43-cc37-425d-a0a7-2aa2ea2ce132" providerId="ADAL" clId="{D79F24D1-C455-4914-B2BE-23DFB42A7021}"/>
    <pc:docChg chg="undo custSel addSld delSld modSld">
      <pc:chgData name="Andrea Rachada Hegrenes Outzen" userId="8107ca43-cc37-425d-a0a7-2aa2ea2ce132" providerId="ADAL" clId="{D79F24D1-C455-4914-B2BE-23DFB42A7021}" dt="2026-09-03T11:25:18.872" v="139" actId="1076"/>
      <pc:docMkLst>
        <pc:docMk/>
      </pc:docMkLst>
      <pc:sldChg chg="modSp del mod modShow">
        <pc:chgData name="Andrea Rachada Hegrenes Outzen" userId="8107ca43-cc37-425d-a0a7-2aa2ea2ce132" providerId="ADAL" clId="{D79F24D1-C455-4914-B2BE-23DFB42A7021}" dt="2026-09-03T11:22:40.858" v="78" actId="47"/>
        <pc:sldMkLst>
          <pc:docMk/>
          <pc:sldMk cId="1971376825" sldId="261"/>
        </pc:sldMkLst>
        <pc:spChg chg="mod">
          <ac:chgData name="Andrea Rachada Hegrenes Outzen" userId="8107ca43-cc37-425d-a0a7-2aa2ea2ce132" providerId="ADAL" clId="{D79F24D1-C455-4914-B2BE-23DFB42A7021}" dt="2026-09-03T11:22:35.555" v="75" actId="20577"/>
          <ac:spMkLst>
            <pc:docMk/>
            <pc:sldMk cId="1971376825" sldId="261"/>
            <ac:spMk id="4" creationId="{5F52B2B4-C6F8-3E4C-2EBD-64A2AD87FE8A}"/>
          </ac:spMkLst>
        </pc:spChg>
        <pc:spChg chg="mod">
          <ac:chgData name="Andrea Rachada Hegrenes Outzen" userId="8107ca43-cc37-425d-a0a7-2aa2ea2ce132" providerId="ADAL" clId="{D79F24D1-C455-4914-B2BE-23DFB42A7021}" dt="2026-09-03T11:22:34.851" v="74" actId="20577"/>
          <ac:spMkLst>
            <pc:docMk/>
            <pc:sldMk cId="1971376825" sldId="261"/>
            <ac:spMk id="5" creationId="{A191BFC0-277F-38CA-1BD9-C0927AB7C1A7}"/>
          </ac:spMkLst>
        </pc:spChg>
      </pc:sldChg>
      <pc:sldChg chg="modSp add del mod modShow">
        <pc:chgData name="Andrea Rachada Hegrenes Outzen" userId="8107ca43-cc37-425d-a0a7-2aa2ea2ce132" providerId="ADAL" clId="{D79F24D1-C455-4914-B2BE-23DFB42A7021}" dt="2026-09-03T11:25:18.872" v="139" actId="1076"/>
        <pc:sldMkLst>
          <pc:docMk/>
          <pc:sldMk cId="2005431438" sldId="262"/>
        </pc:sldMkLst>
        <pc:spChg chg="mod">
          <ac:chgData name="Andrea Rachada Hegrenes Outzen" userId="8107ca43-cc37-425d-a0a7-2aa2ea2ce132" providerId="ADAL" clId="{D79F24D1-C455-4914-B2BE-23DFB42A7021}" dt="2026-09-03T11:23:18.363" v="101" actId="20577"/>
          <ac:spMkLst>
            <pc:docMk/>
            <pc:sldMk cId="2005431438" sldId="262"/>
            <ac:spMk id="4" creationId="{5F52B2B4-C6F8-3E4C-2EBD-64A2AD87FE8A}"/>
          </ac:spMkLst>
        </pc:spChg>
        <pc:spChg chg="mod">
          <ac:chgData name="Andrea Rachada Hegrenes Outzen" userId="8107ca43-cc37-425d-a0a7-2aa2ea2ce132" providerId="ADAL" clId="{D79F24D1-C455-4914-B2BE-23DFB42A7021}" dt="2026-09-03T11:25:09.606" v="137" actId="20577"/>
          <ac:spMkLst>
            <pc:docMk/>
            <pc:sldMk cId="2005431438" sldId="262"/>
            <ac:spMk id="5" creationId="{A191BFC0-277F-38CA-1BD9-C0927AB7C1A7}"/>
          </ac:spMkLst>
        </pc:spChg>
        <pc:picChg chg="mod">
          <ac:chgData name="Andrea Rachada Hegrenes Outzen" userId="8107ca43-cc37-425d-a0a7-2aa2ea2ce132" providerId="ADAL" clId="{D79F24D1-C455-4914-B2BE-23DFB42A7021}" dt="2026-09-03T11:25:18.872" v="139" actId="1076"/>
          <ac:picMkLst>
            <pc:docMk/>
            <pc:sldMk cId="2005431438" sldId="262"/>
            <ac:picMk id="7" creationId="{7A51B6C3-ACE3-F657-23FA-124B662138BB}"/>
          </ac:picMkLst>
        </pc:picChg>
      </pc:sldChg>
      <pc:sldChg chg="addSp delSp modSp mod">
        <pc:chgData name="Andrea Rachada Hegrenes Outzen" userId="8107ca43-cc37-425d-a0a7-2aa2ea2ce132" providerId="ADAL" clId="{D79F24D1-C455-4914-B2BE-23DFB42A7021}" dt="2026-08-12T13:13:49.795" v="51" actId="14100"/>
        <pc:sldMkLst>
          <pc:docMk/>
          <pc:sldMk cId="2174102878" sldId="343"/>
        </pc:sldMkLst>
        <pc:spChg chg="mod">
          <ac:chgData name="Andrea Rachada Hegrenes Outzen" userId="8107ca43-cc37-425d-a0a7-2aa2ea2ce132" providerId="ADAL" clId="{D79F24D1-C455-4914-B2BE-23DFB42A7021}" dt="2026-08-12T13:12:19.248" v="26" actId="20577"/>
          <ac:spMkLst>
            <pc:docMk/>
            <pc:sldMk cId="2174102878" sldId="343"/>
            <ac:spMk id="9" creationId="{26B980EF-01BC-B064-EB0C-1D4C0FAC0B4A}"/>
          </ac:spMkLst>
        </pc:spChg>
        <pc:spChg chg="mod">
          <ac:chgData name="Andrea Rachada Hegrenes Outzen" userId="8107ca43-cc37-425d-a0a7-2aa2ea2ce132" providerId="ADAL" clId="{D79F24D1-C455-4914-B2BE-23DFB42A7021}" dt="2026-08-12T13:12:25.436" v="27" actId="20577"/>
          <ac:spMkLst>
            <pc:docMk/>
            <pc:sldMk cId="2174102878" sldId="343"/>
            <ac:spMk id="24" creationId="{8FC19414-50CB-2941-5301-9D040892A138}"/>
          </ac:spMkLst>
        </pc:spChg>
        <pc:spChg chg="mod">
          <ac:chgData name="Andrea Rachada Hegrenes Outzen" userId="8107ca43-cc37-425d-a0a7-2aa2ea2ce132" providerId="ADAL" clId="{D79F24D1-C455-4914-B2BE-23DFB42A7021}" dt="2026-08-12T13:11:30.357" v="11"/>
          <ac:spMkLst>
            <pc:docMk/>
            <pc:sldMk cId="2174102878" sldId="343"/>
            <ac:spMk id="89" creationId="{62F7AE70-B4EC-CBEF-5458-B77AA93CF967}"/>
          </ac:spMkLst>
        </pc:spChg>
        <pc:spChg chg="mod">
          <ac:chgData name="Andrea Rachada Hegrenes Outzen" userId="8107ca43-cc37-425d-a0a7-2aa2ea2ce132" providerId="ADAL" clId="{D79F24D1-C455-4914-B2BE-23DFB42A7021}" dt="2026-08-12T13:11:30.357" v="11"/>
          <ac:spMkLst>
            <pc:docMk/>
            <pc:sldMk cId="2174102878" sldId="343"/>
            <ac:spMk id="95" creationId="{FFAFC9B2-E69E-2799-0A59-8AF7F64CF71C}"/>
          </ac:spMkLst>
        </pc:spChg>
        <pc:spChg chg="mod">
          <ac:chgData name="Andrea Rachada Hegrenes Outzen" userId="8107ca43-cc37-425d-a0a7-2aa2ea2ce132" providerId="ADAL" clId="{D79F24D1-C455-4914-B2BE-23DFB42A7021}" dt="2026-08-12T13:11:30.357" v="11"/>
          <ac:spMkLst>
            <pc:docMk/>
            <pc:sldMk cId="2174102878" sldId="343"/>
            <ac:spMk id="100" creationId="{FD9EF016-88C4-CF87-495C-263CD2BB5673}"/>
          </ac:spMkLst>
        </pc:spChg>
        <pc:spChg chg="mod">
          <ac:chgData name="Andrea Rachada Hegrenes Outzen" userId="8107ca43-cc37-425d-a0a7-2aa2ea2ce132" providerId="ADAL" clId="{D79F24D1-C455-4914-B2BE-23DFB42A7021}" dt="2026-08-12T13:11:30.357" v="11"/>
          <ac:spMkLst>
            <pc:docMk/>
            <pc:sldMk cId="2174102878" sldId="343"/>
            <ac:spMk id="107" creationId="{48633803-0281-DE94-0C36-27A660F49677}"/>
          </ac:spMkLst>
        </pc:spChg>
        <pc:spChg chg="mod">
          <ac:chgData name="Andrea Rachada Hegrenes Outzen" userId="8107ca43-cc37-425d-a0a7-2aa2ea2ce132" providerId="ADAL" clId="{D79F24D1-C455-4914-B2BE-23DFB42A7021}" dt="2026-08-12T13:11:30.357" v="11"/>
          <ac:spMkLst>
            <pc:docMk/>
            <pc:sldMk cId="2174102878" sldId="343"/>
            <ac:spMk id="108" creationId="{C044DFD9-3EF5-317B-F791-B1DD6E7BC4D0}"/>
          </ac:spMkLst>
        </pc:spChg>
        <pc:spChg chg="mod">
          <ac:chgData name="Andrea Rachada Hegrenes Outzen" userId="8107ca43-cc37-425d-a0a7-2aa2ea2ce132" providerId="ADAL" clId="{D79F24D1-C455-4914-B2BE-23DFB42A7021}" dt="2026-08-12T13:11:30.357" v="11"/>
          <ac:spMkLst>
            <pc:docMk/>
            <pc:sldMk cId="2174102878" sldId="343"/>
            <ac:spMk id="114" creationId="{9763A8CD-0FBE-3A59-94C4-867CC9E5CDF7}"/>
          </ac:spMkLst>
        </pc:spChg>
        <pc:spChg chg="mod">
          <ac:chgData name="Andrea Rachada Hegrenes Outzen" userId="8107ca43-cc37-425d-a0a7-2aa2ea2ce132" providerId="ADAL" clId="{D79F24D1-C455-4914-B2BE-23DFB42A7021}" dt="2026-08-12T13:11:30.357" v="11"/>
          <ac:spMkLst>
            <pc:docMk/>
            <pc:sldMk cId="2174102878" sldId="343"/>
            <ac:spMk id="119" creationId="{195125C6-A8DC-EB30-D3DD-488CE2ED2883}"/>
          </ac:spMkLst>
        </pc:spChg>
        <pc:spChg chg="mod">
          <ac:chgData name="Andrea Rachada Hegrenes Outzen" userId="8107ca43-cc37-425d-a0a7-2aa2ea2ce132" providerId="ADAL" clId="{D79F24D1-C455-4914-B2BE-23DFB42A7021}" dt="2026-08-12T13:11:30.357" v="11"/>
          <ac:spMkLst>
            <pc:docMk/>
            <pc:sldMk cId="2174102878" sldId="343"/>
            <ac:spMk id="126" creationId="{568C47B2-09C0-F034-AC62-9937B177AE67}"/>
          </ac:spMkLst>
        </pc:spChg>
        <pc:grpChg chg="mod">
          <ac:chgData name="Andrea Rachada Hegrenes Outzen" userId="8107ca43-cc37-425d-a0a7-2aa2ea2ce132" providerId="ADAL" clId="{D79F24D1-C455-4914-B2BE-23DFB42A7021}" dt="2026-08-12T13:13:09.555" v="39" actId="1076"/>
          <ac:grpSpMkLst>
            <pc:docMk/>
            <pc:sldMk cId="2174102878" sldId="343"/>
            <ac:grpSpMk id="5" creationId="{E9717BDE-CAE5-8754-015F-FCC70CF4F1D0}"/>
          </ac:grpSpMkLst>
        </pc:grpChg>
        <pc:cxnChg chg="mod">
          <ac:chgData name="Andrea Rachada Hegrenes Outzen" userId="8107ca43-cc37-425d-a0a7-2aa2ea2ce132" providerId="ADAL" clId="{D79F24D1-C455-4914-B2BE-23DFB42A7021}" dt="2026-08-12T13:13:23.346" v="43" actId="1036"/>
          <ac:cxnSpMkLst>
            <pc:docMk/>
            <pc:sldMk cId="2174102878" sldId="343"/>
            <ac:cxnSpMk id="46" creationId="{A46CAC56-855B-00F8-9CE5-50700B545DF2}"/>
          </ac:cxnSpMkLst>
        </pc:cxnChg>
        <pc:cxnChg chg="mod">
          <ac:chgData name="Andrea Rachada Hegrenes Outzen" userId="8107ca43-cc37-425d-a0a7-2aa2ea2ce132" providerId="ADAL" clId="{D79F24D1-C455-4914-B2BE-23DFB42A7021}" dt="2026-08-12T13:13:28.513" v="44" actId="1076"/>
          <ac:cxnSpMkLst>
            <pc:docMk/>
            <pc:sldMk cId="2174102878" sldId="343"/>
            <ac:cxnSpMk id="47" creationId="{8E82F775-C46B-9E69-470B-A10DD6DDFAE8}"/>
          </ac:cxnSpMkLst>
        </pc:cxnChg>
        <pc:cxnChg chg="mod">
          <ac:chgData name="Andrea Rachada Hegrenes Outzen" userId="8107ca43-cc37-425d-a0a7-2aa2ea2ce132" providerId="ADAL" clId="{D79F24D1-C455-4914-B2BE-23DFB42A7021}" dt="2026-08-12T13:13:33.472" v="45" actId="1076"/>
          <ac:cxnSpMkLst>
            <pc:docMk/>
            <pc:sldMk cId="2174102878" sldId="343"/>
            <ac:cxnSpMk id="48" creationId="{0C7B15AD-22E6-BB81-7722-B3F2725C1EC0}"/>
          </ac:cxnSpMkLst>
        </pc:cxnChg>
        <pc:cxnChg chg="mod">
          <ac:chgData name="Andrea Rachada Hegrenes Outzen" userId="8107ca43-cc37-425d-a0a7-2aa2ea2ce132" providerId="ADAL" clId="{D79F24D1-C455-4914-B2BE-23DFB42A7021}" dt="2026-08-12T13:13:36.236" v="46" actId="1076"/>
          <ac:cxnSpMkLst>
            <pc:docMk/>
            <pc:sldMk cId="2174102878" sldId="343"/>
            <ac:cxnSpMk id="50" creationId="{C9B98BE6-F72C-DE78-CFA9-F61CA502F9C1}"/>
          </ac:cxnSpMkLst>
        </pc:cxnChg>
        <pc:cxnChg chg="mod">
          <ac:chgData name="Andrea Rachada Hegrenes Outzen" userId="8107ca43-cc37-425d-a0a7-2aa2ea2ce132" providerId="ADAL" clId="{D79F24D1-C455-4914-B2BE-23DFB42A7021}" dt="2026-08-12T13:13:40.110" v="49" actId="1076"/>
          <ac:cxnSpMkLst>
            <pc:docMk/>
            <pc:sldMk cId="2174102878" sldId="343"/>
            <ac:cxnSpMk id="58" creationId="{EAFEC871-A639-4C08-9675-7E048BA199EA}"/>
          </ac:cxnSpMkLst>
        </pc:cxnChg>
        <pc:cxnChg chg="mod">
          <ac:chgData name="Andrea Rachada Hegrenes Outzen" userId="8107ca43-cc37-425d-a0a7-2aa2ea2ce132" providerId="ADAL" clId="{D79F24D1-C455-4914-B2BE-23DFB42A7021}" dt="2026-08-12T13:13:45.960" v="50" actId="1076"/>
          <ac:cxnSpMkLst>
            <pc:docMk/>
            <pc:sldMk cId="2174102878" sldId="343"/>
            <ac:cxnSpMk id="59" creationId="{33A7FF5A-3869-12AE-AC0D-A8AC51C6CFD6}"/>
          </ac:cxnSpMkLst>
        </pc:cxnChg>
        <pc:cxnChg chg="mod">
          <ac:chgData name="Andrea Rachada Hegrenes Outzen" userId="8107ca43-cc37-425d-a0a7-2aa2ea2ce132" providerId="ADAL" clId="{D79F24D1-C455-4914-B2BE-23DFB42A7021}" dt="2026-08-12T13:12:09.093" v="23" actId="14100"/>
          <ac:cxnSpMkLst>
            <pc:docMk/>
            <pc:sldMk cId="2174102878" sldId="343"/>
            <ac:cxnSpMk id="68" creationId="{BBFDF264-5DCC-9C62-98E9-6D1997DCFD82}"/>
          </ac:cxnSpMkLst>
        </pc:cxnChg>
        <pc:cxnChg chg="mod">
          <ac:chgData name="Andrea Rachada Hegrenes Outzen" userId="8107ca43-cc37-425d-a0a7-2aa2ea2ce132" providerId="ADAL" clId="{D79F24D1-C455-4914-B2BE-23DFB42A7021}" dt="2026-08-12T13:13:49.795" v="51" actId="14100"/>
          <ac:cxnSpMkLst>
            <pc:docMk/>
            <pc:sldMk cId="2174102878" sldId="343"/>
            <ac:cxnSpMk id="74" creationId="{2F072FF3-5A6A-9B11-8DA8-D7A69FD5FB0B}"/>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368A03-7C92-6B4F-860A-21588AFA4A98}" type="datetimeFigureOut">
              <a:rPr lang="en-GB" smtClean="0"/>
              <a:t>03/09/2026</a:t>
            </a:fld>
            <a:endParaRPr lang="en-GB"/>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295D5-5522-5548-8180-FE3551BB849D}" type="slidenum">
              <a:rPr lang="en-GB" smtClean="0"/>
              <a:t>‹#›</a:t>
            </a:fld>
            <a:endParaRPr lang="en-GB"/>
          </a:p>
        </p:txBody>
      </p:sp>
    </p:spTree>
    <p:extLst>
      <p:ext uri="{BB962C8B-B14F-4D97-AF65-F5344CB8AC3E}">
        <p14:creationId xmlns:p14="http://schemas.microsoft.com/office/powerpoint/2010/main" val="2731663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4611AC4B-A71D-431D-9C53-1DD2E605D173}" type="slidenum">
              <a:rPr lang="nb-NO" smtClean="0"/>
              <a:t>4</a:t>
            </a:fld>
            <a:endParaRPr lang="nb-NO"/>
          </a:p>
        </p:txBody>
      </p:sp>
    </p:spTree>
    <p:extLst>
      <p:ext uri="{BB962C8B-B14F-4D97-AF65-F5344CB8AC3E}">
        <p14:creationId xmlns:p14="http://schemas.microsoft.com/office/powerpoint/2010/main" val="892072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sv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sv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Forklaring">
    <p:bg>
      <p:bgPr>
        <a:solidFill>
          <a:schemeClr val="bg1"/>
        </a:solidFill>
        <a:effectLst/>
      </p:bgPr>
    </p:bg>
    <p:spTree>
      <p:nvGrpSpPr>
        <p:cNvPr id="1" name=""/>
        <p:cNvGrpSpPr/>
        <p:nvPr/>
      </p:nvGrpSpPr>
      <p:grpSpPr>
        <a:xfrm>
          <a:off x="0" y="0"/>
          <a:ext cx="0" cy="0"/>
          <a:chOff x="0" y="0"/>
          <a:chExt cx="0" cy="0"/>
        </a:xfrm>
      </p:grpSpPr>
      <p:sp>
        <p:nvSpPr>
          <p:cNvPr id="13" name="TekstSylinder 12">
            <a:extLst>
              <a:ext uri="{FF2B5EF4-FFF2-40B4-BE49-F238E27FC236}">
                <a16:creationId xmlns:a16="http://schemas.microsoft.com/office/drawing/2014/main" id="{E9DCAC68-BAB3-E312-FB93-9357CDE09B7C}"/>
              </a:ext>
            </a:extLst>
          </p:cNvPr>
          <p:cNvSpPr txBox="1"/>
          <p:nvPr userDrawn="1"/>
        </p:nvSpPr>
        <p:spPr>
          <a:xfrm>
            <a:off x="1210915" y="1304925"/>
            <a:ext cx="6956339" cy="2462213"/>
          </a:xfrm>
          <a:prstGeom prst="rect">
            <a:avLst/>
          </a:prstGeom>
          <a:noFill/>
        </p:spPr>
        <p:txBody>
          <a:bodyPr wrap="square" lIns="0" tIns="0" rIns="0" bIns="0" rtlCol="0" anchor="t">
            <a:spAutoFit/>
          </a:bodyPr>
          <a:lstStyle/>
          <a:p>
            <a:pPr algn="l"/>
            <a:r>
              <a:rPr lang="en-GB" sz="8000" dirty="0">
                <a:solidFill>
                  <a:schemeClr val="tx1"/>
                </a:solidFill>
              </a:rPr>
              <a:t>Standard </a:t>
            </a:r>
            <a:r>
              <a:rPr lang="en-GB" sz="8000" dirty="0" err="1">
                <a:solidFill>
                  <a:schemeClr val="tx1"/>
                </a:solidFill>
              </a:rPr>
              <a:t>maloppsett</a:t>
            </a:r>
            <a:endParaRPr lang="en-GB" sz="8000" dirty="0">
              <a:solidFill>
                <a:schemeClr val="tx1"/>
              </a:solidFill>
            </a:endParaRPr>
          </a:p>
        </p:txBody>
      </p:sp>
      <p:sp>
        <p:nvSpPr>
          <p:cNvPr id="14" name="Pil høyre 13">
            <a:extLst>
              <a:ext uri="{FF2B5EF4-FFF2-40B4-BE49-F238E27FC236}">
                <a16:creationId xmlns:a16="http://schemas.microsoft.com/office/drawing/2014/main" id="{9A0B7329-0AE5-FC92-57A6-ACFB95A2D8D2}"/>
              </a:ext>
            </a:extLst>
          </p:cNvPr>
          <p:cNvSpPr/>
          <p:nvPr userDrawn="1"/>
        </p:nvSpPr>
        <p:spPr>
          <a:xfrm>
            <a:off x="9126123" y="2360333"/>
            <a:ext cx="2334040" cy="2137334"/>
          </a:xfrm>
          <a:prstGeom prst="rightArrow">
            <a:avLst>
              <a:gd name="adj1" fmla="val 50000"/>
              <a:gd name="adj2"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95764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re tittel">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3A7D4D08-EF48-4E5B-C07B-9FEDFF753BEA}"/>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B5ACA18A-54EA-BBD7-82AA-9196DA8E58EA}"/>
              </a:ext>
            </a:extLst>
          </p:cNvPr>
          <p:cNvSpPr>
            <a:spLocks noGrp="1"/>
          </p:cNvSpPr>
          <p:nvPr>
            <p:ph type="title"/>
          </p:nvPr>
        </p:nvSpPr>
        <p:spPr/>
        <p:txBody>
          <a:bodyPr/>
          <a:lstStyle/>
          <a:p>
            <a:r>
              <a:rPr lang="nb-NO"/>
              <a:t>Klikk for å redigere tittelstil</a:t>
            </a:r>
            <a:endParaRPr lang="en-GB" dirty="0"/>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3D07039-165F-3FB6-75C1-35EDBA77DF78}"/>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833520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om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B4B7C86-AC91-6AA7-A7FF-993667C1E006}"/>
              </a:ext>
            </a:extLst>
          </p:cNvPr>
          <p:cNvSpPr/>
          <p:nvPr userDrawn="1"/>
        </p:nvSpPr>
        <p:spPr>
          <a:xfrm>
            <a:off x="0" y="0"/>
            <a:ext cx="12192000" cy="6356350"/>
          </a:xfrm>
          <a:prstGeom prst="rect">
            <a:avLst/>
          </a:prstGeom>
          <a:gradFill>
            <a:gsLst>
              <a:gs pos="31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A7027624-9EE4-80EE-3121-0B16712D2DAB}"/>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98223555-6153-3254-80B8-B9C9EDACC301}"/>
              </a:ext>
            </a:extLst>
          </p:cNvPr>
          <p:cNvSpPr>
            <a:spLocks noGrp="1"/>
          </p:cNvSpPr>
          <p:nvPr>
            <p:ph type="ftr" sz="quarter" idx="3"/>
          </p:nvPr>
        </p:nvSpPr>
        <p:spPr>
          <a:xfrm>
            <a:off x="1393569"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FAF1ABC1-8B7A-0582-2156-B50A0D8F601C}"/>
              </a:ext>
            </a:extLst>
          </p:cNvPr>
          <p:cNvSpPr>
            <a:spLocks noGrp="1"/>
          </p:cNvSpPr>
          <p:nvPr>
            <p:ph type="sldNum" sz="quarter" idx="4"/>
          </p:nvPr>
        </p:nvSpPr>
        <p:spPr>
          <a:xfrm>
            <a:off x="587375"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2" name="Plassholder for tekst 4">
            <a:extLst>
              <a:ext uri="{FF2B5EF4-FFF2-40B4-BE49-F238E27FC236}">
                <a16:creationId xmlns:a16="http://schemas.microsoft.com/office/drawing/2014/main" id="{39386D4F-FAE5-A211-D3FD-1F0D6C3135C9}"/>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4" name="Tittel 3">
            <a:extLst>
              <a:ext uri="{FF2B5EF4-FFF2-40B4-BE49-F238E27FC236}">
                <a16:creationId xmlns:a16="http://schemas.microsoft.com/office/drawing/2014/main" id="{2CC0F589-4B3A-D5F9-AEE3-EF72DDC06EB4}"/>
              </a:ext>
            </a:extLst>
          </p:cNvPr>
          <p:cNvSpPr>
            <a:spLocks noGrp="1"/>
          </p:cNvSpPr>
          <p:nvPr>
            <p:ph type="title"/>
          </p:nvPr>
        </p:nvSpPr>
        <p:spPr/>
        <p:txBody>
          <a:bodyPr/>
          <a:lstStyle/>
          <a:p>
            <a:r>
              <a:rPr lang="nb-NO"/>
              <a:t>Klikk for å redigere tittelstil</a:t>
            </a:r>
          </a:p>
        </p:txBody>
      </p:sp>
    </p:spTree>
    <p:extLst>
      <p:ext uri="{BB962C8B-B14F-4D97-AF65-F5344CB8AC3E}">
        <p14:creationId xmlns:p14="http://schemas.microsoft.com/office/powerpoint/2010/main" val="2483991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hold med teks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F21BFD0B-CAB2-599C-B9EF-99A3D6D0A0F2}"/>
              </a:ext>
            </a:extLst>
          </p:cNvPr>
          <p:cNvSpPr/>
          <p:nvPr userDrawn="1"/>
        </p:nvSpPr>
        <p:spPr>
          <a:xfrm>
            <a:off x="0" y="0"/>
            <a:ext cx="12192000" cy="6356350"/>
          </a:xfrm>
          <a:prstGeom prst="rect">
            <a:avLst/>
          </a:prstGeom>
          <a:gradFill>
            <a:gsLst>
              <a:gs pos="31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8CD2527D-AF8F-0C17-7D5A-E9E2877A729F}"/>
              </a:ext>
            </a:extLst>
          </p:cNvPr>
          <p:cNvSpPr>
            <a:spLocks noGrp="1"/>
          </p:cNvSpPr>
          <p:nvPr>
            <p:ph type="title"/>
          </p:nvPr>
        </p:nvSpPr>
        <p:spPr>
          <a:xfrm>
            <a:off x="587376" y="657226"/>
            <a:ext cx="4153868" cy="2393982"/>
          </a:xfrm>
        </p:spPr>
        <p:txBody>
          <a:bodyPr anchor="t">
            <a:normAutofit/>
          </a:bodyPr>
          <a:lstStyle>
            <a:lvl1pPr>
              <a:defRPr sz="3400"/>
            </a:lvl1p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4E30B46D-475F-27E5-A7B7-EAF8C7D496AC}"/>
              </a:ext>
            </a:extLst>
          </p:cNvPr>
          <p:cNvSpPr>
            <a:spLocks noGrp="1"/>
          </p:cNvSpPr>
          <p:nvPr>
            <p:ph idx="1"/>
          </p:nvPr>
        </p:nvSpPr>
        <p:spPr>
          <a:xfrm>
            <a:off x="6096000" y="657226"/>
            <a:ext cx="5364163" cy="5556538"/>
          </a:xfrm>
        </p:spPr>
        <p:txBody>
          <a:bodyPr>
            <a:normAutofit/>
          </a:bodyPr>
          <a:lstStyle>
            <a:lvl1pPr>
              <a:defRPr sz="24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tekst 3">
            <a:extLst>
              <a:ext uri="{FF2B5EF4-FFF2-40B4-BE49-F238E27FC236}">
                <a16:creationId xmlns:a16="http://schemas.microsoft.com/office/drawing/2014/main" id="{06EDEC09-F5EC-D2F0-6662-5589346F3A00}"/>
              </a:ext>
            </a:extLst>
          </p:cNvPr>
          <p:cNvSpPr>
            <a:spLocks noGrp="1"/>
          </p:cNvSpPr>
          <p:nvPr>
            <p:ph type="body" sz="half" idx="2"/>
          </p:nvPr>
        </p:nvSpPr>
        <p:spPr>
          <a:xfrm>
            <a:off x="587376" y="3638348"/>
            <a:ext cx="4153868" cy="25624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12" name="Plassholder for dato 3">
            <a:extLst>
              <a:ext uri="{FF2B5EF4-FFF2-40B4-BE49-F238E27FC236}">
                <a16:creationId xmlns:a16="http://schemas.microsoft.com/office/drawing/2014/main" id="{425D6197-ADBA-288F-8750-DA298379483F}"/>
              </a:ext>
            </a:extLst>
          </p:cNvPr>
          <p:cNvSpPr>
            <a:spLocks noGrp="1"/>
          </p:cNvSpPr>
          <p:nvPr>
            <p:ph type="dt" sz="half" idx="10"/>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3" name="Plassholder for bunntekst 4">
            <a:extLst>
              <a:ext uri="{FF2B5EF4-FFF2-40B4-BE49-F238E27FC236}">
                <a16:creationId xmlns:a16="http://schemas.microsoft.com/office/drawing/2014/main" id="{D3D42460-92B6-72B3-14B3-DF8C526AED34}"/>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4" name="Plassholder for lysbildenummer 5">
            <a:extLst>
              <a:ext uri="{FF2B5EF4-FFF2-40B4-BE49-F238E27FC236}">
                <a16:creationId xmlns:a16="http://schemas.microsoft.com/office/drawing/2014/main" id="{2A8BCB9C-2C4F-A5AC-B350-553A3DC0DF56}"/>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9" name="TekstSylinder 18">
            <a:extLst>
              <a:ext uri="{FF2B5EF4-FFF2-40B4-BE49-F238E27FC236}">
                <a16:creationId xmlns:a16="http://schemas.microsoft.com/office/drawing/2014/main" id="{7A9A60C8-2285-983F-0BA8-70DEC65F0FB8}"/>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5" name="Plassholder for tekst 4">
            <a:extLst>
              <a:ext uri="{FF2B5EF4-FFF2-40B4-BE49-F238E27FC236}">
                <a16:creationId xmlns:a16="http://schemas.microsoft.com/office/drawing/2014/main" id="{6D8E5870-0ACE-C86A-36FA-A6AB5B85CF37}"/>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50339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e med teks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A9378BD5-7C3A-ED87-8425-48721E9EAC51}"/>
              </a:ext>
            </a:extLst>
          </p:cNvPr>
          <p:cNvSpPr/>
          <p:nvPr userDrawn="1"/>
        </p:nvSpPr>
        <p:spPr>
          <a:xfrm>
            <a:off x="0" y="0"/>
            <a:ext cx="12192000" cy="6356350"/>
          </a:xfrm>
          <a:prstGeom prst="rect">
            <a:avLst/>
          </a:prstGeom>
          <a:gradFill>
            <a:gsLst>
              <a:gs pos="31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07A33AC6-8151-1CFE-B287-E58179D6E5D4}"/>
              </a:ext>
            </a:extLst>
          </p:cNvPr>
          <p:cNvSpPr>
            <a:spLocks noGrp="1"/>
          </p:cNvSpPr>
          <p:nvPr>
            <p:ph type="title"/>
          </p:nvPr>
        </p:nvSpPr>
        <p:spPr>
          <a:xfrm>
            <a:off x="587375" y="657224"/>
            <a:ext cx="5347084" cy="2393984"/>
          </a:xfrm>
        </p:spPr>
        <p:txBody>
          <a:bodyPr anchor="t">
            <a:normAutofit/>
          </a:bodyPr>
          <a:lstStyle>
            <a:lvl1pPr>
              <a:defRPr sz="3400"/>
            </a:lvl1pPr>
          </a:lstStyle>
          <a:p>
            <a:r>
              <a:rPr lang="nb-NO"/>
              <a:t>Klikk for å redigere tittelstil</a:t>
            </a:r>
            <a:endParaRPr lang="en-GB" dirty="0"/>
          </a:p>
        </p:txBody>
      </p:sp>
      <p:sp>
        <p:nvSpPr>
          <p:cNvPr id="3" name="Plassholder for bilde 2">
            <a:extLst>
              <a:ext uri="{FF2B5EF4-FFF2-40B4-BE49-F238E27FC236}">
                <a16:creationId xmlns:a16="http://schemas.microsoft.com/office/drawing/2014/main" id="{A0DFFF84-B6B3-3397-B75A-AAFBF54AF193}"/>
              </a:ext>
            </a:extLst>
          </p:cNvPr>
          <p:cNvSpPr>
            <a:spLocks noGrp="1"/>
          </p:cNvSpPr>
          <p:nvPr>
            <p:ph type="pic" idx="1" hasCustomPrompt="1"/>
          </p:nvPr>
        </p:nvSpPr>
        <p:spPr>
          <a:xfrm>
            <a:off x="6666298" y="657224"/>
            <a:ext cx="4793863" cy="5556540"/>
          </a:xfrm>
          <a:blipFill>
            <a:blip r:embed="rId2" cstate="screen">
              <a:extLst>
                <a:ext uri="{28A0092B-C50C-407E-A947-70E740481C1C}">
                  <a14:useLocalDpi xmlns:a14="http://schemas.microsoft.com/office/drawing/2010/main"/>
                </a:ext>
              </a:extLst>
            </a:blip>
            <a:srcRect/>
            <a:stretch>
              <a:fillRect b="234"/>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Klikk</a:t>
            </a:r>
            <a:r>
              <a:rPr lang="en-GB"/>
              <a:t> </a:t>
            </a:r>
            <a:r>
              <a:rPr lang="en-GB" err="1"/>
              <a:t>på</a:t>
            </a:r>
            <a:r>
              <a:rPr lang="en-GB"/>
              <a:t> </a:t>
            </a:r>
            <a:r>
              <a:rPr lang="en-GB" err="1"/>
              <a:t>ikonet</a:t>
            </a:r>
            <a:r>
              <a:rPr lang="en-GB"/>
              <a:t> for </a:t>
            </a:r>
            <a:r>
              <a:rPr lang="en-GB" err="1"/>
              <a:t>å</a:t>
            </a:r>
            <a:r>
              <a:rPr lang="en-GB"/>
              <a:t> </a:t>
            </a:r>
            <a:r>
              <a:rPr lang="en-GB" err="1"/>
              <a:t>sette</a:t>
            </a:r>
            <a:r>
              <a:rPr lang="en-GB"/>
              <a:t> inn </a:t>
            </a:r>
            <a:r>
              <a:rPr lang="en-GB" err="1"/>
              <a:t>bilde</a:t>
            </a:r>
            <a:endParaRPr lang="en-GB"/>
          </a:p>
        </p:txBody>
      </p:sp>
      <p:sp>
        <p:nvSpPr>
          <p:cNvPr id="4" name="Plassholder for tekst 3">
            <a:extLst>
              <a:ext uri="{FF2B5EF4-FFF2-40B4-BE49-F238E27FC236}">
                <a16:creationId xmlns:a16="http://schemas.microsoft.com/office/drawing/2014/main" id="{3CB6CA4E-9E15-A208-27D5-04A01A09F355}"/>
              </a:ext>
            </a:extLst>
          </p:cNvPr>
          <p:cNvSpPr>
            <a:spLocks noGrp="1"/>
          </p:cNvSpPr>
          <p:nvPr>
            <p:ph type="body" sz="half" idx="2"/>
          </p:nvPr>
        </p:nvSpPr>
        <p:spPr>
          <a:xfrm>
            <a:off x="587375" y="3638350"/>
            <a:ext cx="5347084" cy="25624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12" name="Plassholder for dato 3">
            <a:extLst>
              <a:ext uri="{FF2B5EF4-FFF2-40B4-BE49-F238E27FC236}">
                <a16:creationId xmlns:a16="http://schemas.microsoft.com/office/drawing/2014/main" id="{5AF18037-27FF-BB01-D2F8-97FD65062CA8}"/>
              </a:ext>
            </a:extLst>
          </p:cNvPr>
          <p:cNvSpPr>
            <a:spLocks noGrp="1"/>
          </p:cNvSpPr>
          <p:nvPr>
            <p:ph type="dt" sz="half" idx="10"/>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3" name="Plassholder for bunntekst 4">
            <a:extLst>
              <a:ext uri="{FF2B5EF4-FFF2-40B4-BE49-F238E27FC236}">
                <a16:creationId xmlns:a16="http://schemas.microsoft.com/office/drawing/2014/main" id="{AB910FCF-16E7-993B-4780-5056F8C3385E}"/>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4" name="Plassholder for lysbildenummer 5">
            <a:extLst>
              <a:ext uri="{FF2B5EF4-FFF2-40B4-BE49-F238E27FC236}">
                <a16:creationId xmlns:a16="http://schemas.microsoft.com/office/drawing/2014/main" id="{6483340C-DAED-26FB-4EB5-F751F17D2B30}"/>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5" name="Plassholder for tekst 4">
            <a:extLst>
              <a:ext uri="{FF2B5EF4-FFF2-40B4-BE49-F238E27FC236}">
                <a16:creationId xmlns:a16="http://schemas.microsoft.com/office/drawing/2014/main" id="{67F7E7CC-84AA-60C9-3374-BC83CF70AC60}"/>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70109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Forklaring">
    <p:bg>
      <p:bgPr>
        <a:solidFill>
          <a:schemeClr val="bg1"/>
        </a:solidFill>
        <a:effectLst/>
      </p:bgPr>
    </p:bg>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8BF33948-4DBE-BA4F-956F-AF09E755C89D}"/>
              </a:ext>
            </a:extLst>
          </p:cNvPr>
          <p:cNvSpPr txBox="1"/>
          <p:nvPr userDrawn="1"/>
        </p:nvSpPr>
        <p:spPr>
          <a:xfrm>
            <a:off x="1210915" y="1304925"/>
            <a:ext cx="6956339" cy="3693319"/>
          </a:xfrm>
          <a:prstGeom prst="rect">
            <a:avLst/>
          </a:prstGeom>
          <a:noFill/>
        </p:spPr>
        <p:txBody>
          <a:bodyPr wrap="square" lIns="0" tIns="0" rIns="0" bIns="0" rtlCol="0" anchor="t">
            <a:spAutoFit/>
          </a:bodyPr>
          <a:lstStyle/>
          <a:p>
            <a:pPr algn="l"/>
            <a:r>
              <a:rPr lang="en-GB" sz="8000" err="1">
                <a:solidFill>
                  <a:schemeClr val="tx1"/>
                </a:solidFill>
              </a:rPr>
              <a:t>DesignoppsettForside</a:t>
            </a:r>
            <a:r>
              <a:rPr lang="en-GB" sz="8000">
                <a:solidFill>
                  <a:schemeClr val="tx1"/>
                </a:solidFill>
              </a:rPr>
              <a:t> </a:t>
            </a:r>
            <a:r>
              <a:rPr lang="en-GB" sz="8000" err="1">
                <a:solidFill>
                  <a:schemeClr val="tx1"/>
                </a:solidFill>
              </a:rPr>
              <a:t>og</a:t>
            </a:r>
            <a:r>
              <a:rPr lang="en-GB" sz="8000">
                <a:solidFill>
                  <a:schemeClr val="tx1"/>
                </a:solidFill>
              </a:rPr>
              <a:t> </a:t>
            </a:r>
            <a:r>
              <a:rPr lang="en-GB" sz="8000" err="1">
                <a:solidFill>
                  <a:schemeClr val="tx1"/>
                </a:solidFill>
              </a:rPr>
              <a:t>påfølgende</a:t>
            </a:r>
            <a:endParaRPr lang="en-GB" sz="8000">
              <a:solidFill>
                <a:schemeClr val="tx1"/>
              </a:solidFill>
            </a:endParaRPr>
          </a:p>
        </p:txBody>
      </p:sp>
      <p:sp>
        <p:nvSpPr>
          <p:cNvPr id="2" name="Pil høyre 1">
            <a:extLst>
              <a:ext uri="{FF2B5EF4-FFF2-40B4-BE49-F238E27FC236}">
                <a16:creationId xmlns:a16="http://schemas.microsoft.com/office/drawing/2014/main" id="{2C7E36FB-DFCB-D9AE-9D80-D5919ED8BAE4}"/>
              </a:ext>
            </a:extLst>
          </p:cNvPr>
          <p:cNvSpPr/>
          <p:nvPr userDrawn="1"/>
        </p:nvSpPr>
        <p:spPr>
          <a:xfrm>
            <a:off x="9126123" y="2360333"/>
            <a:ext cx="2334040" cy="2137334"/>
          </a:xfrm>
          <a:prstGeom prst="rightArrow">
            <a:avLst>
              <a:gd name="adj1" fmla="val 50000"/>
              <a:gd name="adj2"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00258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telstil spesial">
    <p:bg>
      <p:bgPr>
        <a:solidFill>
          <a:schemeClr val="tx2"/>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0" y="-1"/>
            <a:ext cx="12192000" cy="3613385"/>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sette inn eget bilde</a:t>
            </a:r>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4015420"/>
            <a:ext cx="5508625" cy="1905259"/>
          </a:xfrm>
        </p:spPr>
        <p:txBody>
          <a:bodyPr anchor="t">
            <a:normAutofit/>
          </a:bodyPr>
          <a:lstStyle>
            <a:lvl1pPr>
              <a:defRPr sz="4000">
                <a:solidFill>
                  <a:schemeClr val="bg1"/>
                </a:solidFill>
              </a:defRPr>
            </a:lvl1pPr>
          </a:lstStyle>
          <a:p>
            <a:r>
              <a:rPr lang="nb-NO" dirty="0"/>
              <a:t>DETTE ER EN FORSIDE MED BILDE OG TEKST</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7" y="5988205"/>
            <a:ext cx="5491293" cy="493846"/>
          </a:xfrm>
        </p:spPr>
        <p:txBody>
          <a:bodyPr>
            <a:normAutofit/>
          </a:bodyPr>
          <a:lstStyle>
            <a:lvl1pPr marL="0" indent="0">
              <a:buFont typeface="Arial" panose="020B0604020202020204" pitchFamily="34" charse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Eventuell kort undertittel på en linje inn her</a:t>
            </a:r>
          </a:p>
        </p:txBody>
      </p:sp>
      <p:sp>
        <p:nvSpPr>
          <p:cNvPr id="4" name="Plassholder for tekst 2">
            <a:extLst>
              <a:ext uri="{FF2B5EF4-FFF2-40B4-BE49-F238E27FC236}">
                <a16:creationId xmlns:a16="http://schemas.microsoft.com/office/drawing/2014/main" id="{46E366AC-615A-08BA-B2F1-B2BE1D2E9521}"/>
              </a:ext>
            </a:extLst>
          </p:cNvPr>
          <p:cNvSpPr>
            <a:spLocks noGrp="1"/>
          </p:cNvSpPr>
          <p:nvPr>
            <p:ph type="body" idx="12" hasCustomPrompt="1"/>
          </p:nvPr>
        </p:nvSpPr>
        <p:spPr>
          <a:xfrm>
            <a:off x="7609840" y="5689087"/>
            <a:ext cx="4108245" cy="586600"/>
          </a:xfrm>
        </p:spPr>
        <p:txBody>
          <a:bodyPr anchor="b">
            <a:normAutofit/>
          </a:bodyPr>
          <a:lstStyle>
            <a:lvl1pPr marL="0" indent="0" algn="r">
              <a:buFont typeface="Arial" panose="020B0604020202020204" pitchFamily="34" charset="0"/>
              <a:buNone/>
              <a:defRPr sz="1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Navn på </a:t>
            </a:r>
            <a:r>
              <a:rPr lang="nb-NO" dirty="0" err="1"/>
              <a:t>event</a:t>
            </a:r>
            <a:r>
              <a:rPr lang="nb-NO" dirty="0"/>
              <a:t> | Dato her</a:t>
            </a:r>
          </a:p>
        </p:txBody>
      </p:sp>
      <p:pic>
        <p:nvPicPr>
          <p:cNvPr id="7" name="Bilde 6" descr="Et bilde som inneholder Font, Grafikk, grafisk design, skjermbilde&#10;&#10;Automatisk generert beskrivelse">
            <a:extLst>
              <a:ext uri="{FF2B5EF4-FFF2-40B4-BE49-F238E27FC236}">
                <a16:creationId xmlns:a16="http://schemas.microsoft.com/office/drawing/2014/main" id="{217DCCC7-3F5A-9CAE-9268-F496CE2346C6}"/>
              </a:ext>
            </a:extLst>
          </p:cNvPr>
          <p:cNvPicPr>
            <a:picLocks noChangeAspect="1"/>
          </p:cNvPicPr>
          <p:nvPr userDrawn="1"/>
        </p:nvPicPr>
        <p:blipFill>
          <a:blip r:embed="rId3"/>
          <a:stretch>
            <a:fillRect/>
          </a:stretch>
        </p:blipFill>
        <p:spPr>
          <a:xfrm>
            <a:off x="7609838" y="4015420"/>
            <a:ext cx="4108244" cy="761640"/>
          </a:xfrm>
          <a:prstGeom prst="rect">
            <a:avLst/>
          </a:prstGeom>
        </p:spPr>
      </p:pic>
    </p:spTree>
    <p:extLst>
      <p:ext uri="{BB962C8B-B14F-4D97-AF65-F5344CB8AC3E}">
        <p14:creationId xmlns:p14="http://schemas.microsoft.com/office/powerpoint/2010/main" val="3579048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telstil spesial">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4015420"/>
            <a:ext cx="5508625" cy="1905259"/>
          </a:xfrm>
        </p:spPr>
        <p:txBody>
          <a:bodyPr anchor="t">
            <a:normAutofit/>
          </a:bodyPr>
          <a:lstStyle>
            <a:lvl1pPr>
              <a:defRPr sz="4000">
                <a:solidFill>
                  <a:schemeClr val="bg1"/>
                </a:solidFill>
              </a:defRPr>
            </a:lvl1pPr>
          </a:lstStyle>
          <a:p>
            <a:r>
              <a:rPr lang="nb-NO" dirty="0"/>
              <a:t>FORSIDE MED BILDE AV VISJON</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7" y="5988205"/>
            <a:ext cx="5491293" cy="493846"/>
          </a:xfrm>
        </p:spPr>
        <p:txBody>
          <a:bodyPr>
            <a:normAutofit/>
          </a:bodyPr>
          <a:lstStyle>
            <a:lvl1pPr marL="0" indent="0">
              <a:buFont typeface="Arial" panose="020B0604020202020204" pitchFamily="34" charse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Eventuell kort undertittel på en linje inn her</a:t>
            </a:r>
          </a:p>
        </p:txBody>
      </p:sp>
      <p:sp>
        <p:nvSpPr>
          <p:cNvPr id="4" name="Plassholder for tekst 2">
            <a:extLst>
              <a:ext uri="{FF2B5EF4-FFF2-40B4-BE49-F238E27FC236}">
                <a16:creationId xmlns:a16="http://schemas.microsoft.com/office/drawing/2014/main" id="{46E366AC-615A-08BA-B2F1-B2BE1D2E9521}"/>
              </a:ext>
            </a:extLst>
          </p:cNvPr>
          <p:cNvSpPr>
            <a:spLocks noGrp="1"/>
          </p:cNvSpPr>
          <p:nvPr>
            <p:ph type="body" idx="12" hasCustomPrompt="1"/>
          </p:nvPr>
        </p:nvSpPr>
        <p:spPr>
          <a:xfrm>
            <a:off x="7609840" y="5689087"/>
            <a:ext cx="4108245" cy="586600"/>
          </a:xfrm>
        </p:spPr>
        <p:txBody>
          <a:bodyPr anchor="b">
            <a:normAutofit/>
          </a:bodyPr>
          <a:lstStyle>
            <a:lvl1pPr marL="0" indent="0" algn="r">
              <a:buFont typeface="Arial" panose="020B0604020202020204" pitchFamily="34" charset="0"/>
              <a:buNone/>
              <a:defRPr sz="1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Navn på </a:t>
            </a:r>
            <a:r>
              <a:rPr lang="nb-NO" dirty="0" err="1"/>
              <a:t>event</a:t>
            </a:r>
            <a:r>
              <a:rPr lang="nb-NO" dirty="0"/>
              <a:t> | Dato her</a:t>
            </a:r>
          </a:p>
        </p:txBody>
      </p:sp>
      <p:pic>
        <p:nvPicPr>
          <p:cNvPr id="6" name="Plassholder for bilde 26">
            <a:extLst>
              <a:ext uri="{FF2B5EF4-FFF2-40B4-BE49-F238E27FC236}">
                <a16:creationId xmlns:a16="http://schemas.microsoft.com/office/drawing/2014/main" id="{AF91B982-28DE-1121-050D-AA84C4BC2B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12192000" cy="3613385"/>
          </a:xfrm>
          <a:prstGeom prst="rect">
            <a:avLst/>
          </a:prstGeom>
        </p:spPr>
      </p:pic>
      <p:pic>
        <p:nvPicPr>
          <p:cNvPr id="5" name="Bilde 4" descr="Et bilde som inneholder Font, Grafikk, grafisk design, skjermbilde&#10;&#10;Automatisk generert beskrivelse">
            <a:extLst>
              <a:ext uri="{FF2B5EF4-FFF2-40B4-BE49-F238E27FC236}">
                <a16:creationId xmlns:a16="http://schemas.microsoft.com/office/drawing/2014/main" id="{83C0764D-DB98-44A7-F9E1-38C51A1D7E6A}"/>
              </a:ext>
            </a:extLst>
          </p:cNvPr>
          <p:cNvPicPr>
            <a:picLocks noChangeAspect="1"/>
          </p:cNvPicPr>
          <p:nvPr userDrawn="1"/>
        </p:nvPicPr>
        <p:blipFill>
          <a:blip r:embed="rId3"/>
          <a:stretch>
            <a:fillRect/>
          </a:stretch>
        </p:blipFill>
        <p:spPr>
          <a:xfrm>
            <a:off x="7609838" y="4015420"/>
            <a:ext cx="4108244" cy="761640"/>
          </a:xfrm>
          <a:prstGeom prst="rect">
            <a:avLst/>
          </a:prstGeom>
        </p:spPr>
      </p:pic>
    </p:spTree>
    <p:extLst>
      <p:ext uri="{BB962C8B-B14F-4D97-AF65-F5344CB8AC3E}">
        <p14:creationId xmlns:p14="http://schemas.microsoft.com/office/powerpoint/2010/main" val="1108073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Tittelstil spesial">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4015420"/>
            <a:ext cx="5508625" cy="1905259"/>
          </a:xfrm>
        </p:spPr>
        <p:txBody>
          <a:bodyPr anchor="t">
            <a:normAutofit/>
          </a:bodyPr>
          <a:lstStyle>
            <a:lvl1pPr>
              <a:defRPr sz="4000">
                <a:solidFill>
                  <a:schemeClr val="bg1"/>
                </a:solidFill>
              </a:defRPr>
            </a:lvl1pPr>
          </a:lstStyle>
          <a:p>
            <a:r>
              <a:rPr lang="nb-NO" dirty="0"/>
              <a:t>FORSIDE MED BILDE AV MISJON</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7" y="5988205"/>
            <a:ext cx="5491293" cy="493846"/>
          </a:xfrm>
        </p:spPr>
        <p:txBody>
          <a:bodyPr>
            <a:normAutofit/>
          </a:bodyPr>
          <a:lstStyle>
            <a:lvl1pPr marL="0" indent="0">
              <a:buFont typeface="Arial" panose="020B0604020202020204" pitchFamily="34" charset="0"/>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Eventuell kort undertittel på en linje inn her</a:t>
            </a:r>
          </a:p>
        </p:txBody>
      </p:sp>
      <p:sp>
        <p:nvSpPr>
          <p:cNvPr id="4" name="Plassholder for tekst 2">
            <a:extLst>
              <a:ext uri="{FF2B5EF4-FFF2-40B4-BE49-F238E27FC236}">
                <a16:creationId xmlns:a16="http://schemas.microsoft.com/office/drawing/2014/main" id="{46E366AC-615A-08BA-B2F1-B2BE1D2E9521}"/>
              </a:ext>
            </a:extLst>
          </p:cNvPr>
          <p:cNvSpPr>
            <a:spLocks noGrp="1"/>
          </p:cNvSpPr>
          <p:nvPr>
            <p:ph type="body" idx="12" hasCustomPrompt="1"/>
          </p:nvPr>
        </p:nvSpPr>
        <p:spPr>
          <a:xfrm>
            <a:off x="7609840" y="5689087"/>
            <a:ext cx="4108245" cy="586600"/>
          </a:xfrm>
        </p:spPr>
        <p:txBody>
          <a:bodyPr anchor="b">
            <a:normAutofit/>
          </a:bodyPr>
          <a:lstStyle>
            <a:lvl1pPr marL="0" indent="0" algn="r">
              <a:buFont typeface="Arial" panose="020B0604020202020204" pitchFamily="34" charset="0"/>
              <a:buNone/>
              <a:defRPr sz="1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Navn på </a:t>
            </a:r>
            <a:r>
              <a:rPr lang="nb-NO" dirty="0" err="1"/>
              <a:t>event</a:t>
            </a:r>
            <a:r>
              <a:rPr lang="nb-NO" dirty="0"/>
              <a:t> | Dato her</a:t>
            </a:r>
          </a:p>
        </p:txBody>
      </p:sp>
      <p:pic>
        <p:nvPicPr>
          <p:cNvPr id="5" name="Plassholder for bilde 7">
            <a:extLst>
              <a:ext uri="{FF2B5EF4-FFF2-40B4-BE49-F238E27FC236}">
                <a16:creationId xmlns:a16="http://schemas.microsoft.com/office/drawing/2014/main" id="{B0322A87-AC31-7C37-9044-AF232F24FA6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4341"/>
          <a:stretch/>
        </p:blipFill>
        <p:spPr>
          <a:xfrm>
            <a:off x="0" y="-1"/>
            <a:ext cx="12192000" cy="3613385"/>
          </a:xfrm>
          <a:prstGeom prst="rect">
            <a:avLst/>
          </a:prstGeom>
        </p:spPr>
      </p:pic>
      <p:pic>
        <p:nvPicPr>
          <p:cNvPr id="6" name="Bilde 5" descr="Et bilde som inneholder Font, Grafikk, grafisk design, skjermbilde&#10;&#10;Automatisk generert beskrivelse">
            <a:extLst>
              <a:ext uri="{FF2B5EF4-FFF2-40B4-BE49-F238E27FC236}">
                <a16:creationId xmlns:a16="http://schemas.microsoft.com/office/drawing/2014/main" id="{673CCF0F-EFE0-D8E0-F43C-B5D2589F314B}"/>
              </a:ext>
            </a:extLst>
          </p:cNvPr>
          <p:cNvPicPr>
            <a:picLocks noChangeAspect="1"/>
          </p:cNvPicPr>
          <p:nvPr userDrawn="1"/>
        </p:nvPicPr>
        <p:blipFill>
          <a:blip r:embed="rId3"/>
          <a:stretch>
            <a:fillRect/>
          </a:stretch>
        </p:blipFill>
        <p:spPr>
          <a:xfrm>
            <a:off x="7609838" y="4015420"/>
            <a:ext cx="4108244" cy="761640"/>
          </a:xfrm>
          <a:prstGeom prst="rect">
            <a:avLst/>
          </a:prstGeom>
        </p:spPr>
      </p:pic>
    </p:spTree>
    <p:extLst>
      <p:ext uri="{BB962C8B-B14F-4D97-AF65-F5344CB8AC3E}">
        <p14:creationId xmlns:p14="http://schemas.microsoft.com/office/powerpoint/2010/main" val="2307604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Påfølgende side">
    <p:bg>
      <p:bgPr>
        <a:solidFill>
          <a:schemeClr val="tx2"/>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0" y="0"/>
            <a:ext cx="12192000" cy="1304926"/>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sette inn eget bilde</a:t>
            </a:r>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1755415"/>
            <a:ext cx="10872788" cy="731710"/>
          </a:xfrm>
        </p:spPr>
        <p:txBody>
          <a:bodyPr anchor="t">
            <a:normAutofit/>
          </a:bodyPr>
          <a:lstStyle>
            <a:lvl1pPr>
              <a:defRPr sz="3500">
                <a:solidFill>
                  <a:schemeClr val="bg1"/>
                </a:solidFill>
              </a:defRPr>
            </a:lvl1pPr>
          </a:lstStyle>
          <a:p>
            <a:r>
              <a:rPr lang="nb-NO" dirty="0"/>
              <a:t>Dette er en «påfølgende side»</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9" y="2723606"/>
            <a:ext cx="3769863" cy="3585754"/>
          </a:xfrm>
        </p:spPr>
        <p:txBody>
          <a:bodyPr>
            <a:normAutofit/>
          </a:bodyPr>
          <a:lstStyle>
            <a:lvl1pPr marL="0" indent="0">
              <a:buFont typeface="Arial" panose="020B0604020202020204" pitchFamily="34" charse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sette inn tekst</a:t>
            </a:r>
          </a:p>
        </p:txBody>
      </p:sp>
      <p:sp>
        <p:nvSpPr>
          <p:cNvPr id="4" name="Plassholder for tekst 2">
            <a:extLst>
              <a:ext uri="{FF2B5EF4-FFF2-40B4-BE49-F238E27FC236}">
                <a16:creationId xmlns:a16="http://schemas.microsoft.com/office/drawing/2014/main" id="{DCA0B703-7B0D-5D73-1706-5C3A21B78B58}"/>
              </a:ext>
            </a:extLst>
          </p:cNvPr>
          <p:cNvSpPr>
            <a:spLocks noGrp="1"/>
          </p:cNvSpPr>
          <p:nvPr>
            <p:ph type="body" idx="12" hasCustomPrompt="1"/>
          </p:nvPr>
        </p:nvSpPr>
        <p:spPr>
          <a:xfrm>
            <a:off x="4801703" y="2723606"/>
            <a:ext cx="3769863" cy="3585754"/>
          </a:xfrm>
        </p:spPr>
        <p:txBody>
          <a:bodyPr>
            <a:normAutofit/>
          </a:bodyPr>
          <a:lstStyle>
            <a:lvl1pPr marL="0" indent="0">
              <a:buFont typeface="Arial" panose="020B0604020202020204" pitchFamily="34" charse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sette inn tekst</a:t>
            </a:r>
          </a:p>
        </p:txBody>
      </p:sp>
      <p:sp>
        <p:nvSpPr>
          <p:cNvPr id="10" name="Plassholder for innhold 9">
            <a:extLst>
              <a:ext uri="{FF2B5EF4-FFF2-40B4-BE49-F238E27FC236}">
                <a16:creationId xmlns:a16="http://schemas.microsoft.com/office/drawing/2014/main" id="{B4E44A46-FBF4-0E54-3381-CBC357CE35A0}"/>
              </a:ext>
            </a:extLst>
          </p:cNvPr>
          <p:cNvSpPr>
            <a:spLocks noGrp="1"/>
          </p:cNvSpPr>
          <p:nvPr>
            <p:ph sz="quarter" idx="13" hasCustomPrompt="1"/>
          </p:nvPr>
        </p:nvSpPr>
        <p:spPr>
          <a:xfrm>
            <a:off x="8998697" y="2888440"/>
            <a:ext cx="2750560" cy="2750560"/>
          </a:xfrm>
          <a:prstGeom prst="ellipse">
            <a:avLst/>
          </a:prstGeom>
          <a:solidFill>
            <a:schemeClr val="accent2"/>
          </a:solidFill>
        </p:spPr>
        <p:txBody>
          <a:bodyPr anchor="ctr">
            <a:noAutofit/>
          </a:bodyPr>
          <a:lstStyle>
            <a:lvl1pPr marL="0" indent="0" algn="ctr">
              <a:buNone/>
              <a:defRPr sz="2000">
                <a:solidFill>
                  <a:schemeClr val="bg1"/>
                </a:solidFill>
              </a:defRPr>
            </a:lvl1pPr>
          </a:lstStyle>
          <a:p>
            <a:pPr lvl="0"/>
            <a:r>
              <a:rPr lang="nb-NO" dirty="0"/>
              <a:t>Sirkel til tekst eller ikon</a:t>
            </a:r>
            <a:endParaRPr lang="en-GB" dirty="0"/>
          </a:p>
        </p:txBody>
      </p:sp>
      <p:pic>
        <p:nvPicPr>
          <p:cNvPr id="6" name="Bilde 5" descr="Et bilde som inneholder Font, Grafikk, grafisk design, skjermbilde&#10;&#10;Automatisk generert beskrivelse">
            <a:extLst>
              <a:ext uri="{FF2B5EF4-FFF2-40B4-BE49-F238E27FC236}">
                <a16:creationId xmlns:a16="http://schemas.microsoft.com/office/drawing/2014/main" id="{21DA69BC-591D-471B-CBC4-5C1A7C5006E6}"/>
              </a:ext>
            </a:extLst>
          </p:cNvPr>
          <p:cNvPicPr>
            <a:picLocks noChangeAspect="1"/>
          </p:cNvPicPr>
          <p:nvPr userDrawn="1"/>
        </p:nvPicPr>
        <p:blipFill>
          <a:blip r:embed="rId3"/>
          <a:stretch>
            <a:fillRect/>
          </a:stretch>
        </p:blipFill>
        <p:spPr>
          <a:xfrm>
            <a:off x="9581899" y="6104990"/>
            <a:ext cx="2204722" cy="408740"/>
          </a:xfrm>
          <a:prstGeom prst="rect">
            <a:avLst/>
          </a:prstGeom>
        </p:spPr>
      </p:pic>
    </p:spTree>
    <p:extLst>
      <p:ext uri="{BB962C8B-B14F-4D97-AF65-F5344CB8AC3E}">
        <p14:creationId xmlns:p14="http://schemas.microsoft.com/office/powerpoint/2010/main" val="157358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0000" fill="hold" grpId="0" nodeType="with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1000" fill="hold"/>
                                        <p:tgtEl>
                                          <p:spTgt spid="10">
                                            <p:bg/>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bg/>
                                          </p:spTgt>
                                        </p:tgtEl>
                                        <p:attrNameLst>
                                          <p:attrName>ppt_y</p:attrName>
                                        </p:attrNameLst>
                                      </p:cBhvr>
                                      <p:tavLst>
                                        <p:tav tm="0">
                                          <p:val>
                                            <p:strVal val="#ppt_y"/>
                                          </p:val>
                                        </p:tav>
                                        <p:tav tm="100000">
                                          <p:val>
                                            <p:strVal val="#ppt_y"/>
                                          </p:val>
                                        </p:tav>
                                      </p:tavLst>
                                    </p:anim>
                                  </p:childTnLst>
                                </p:cTn>
                              </p:par>
                              <p:par>
                                <p:cTn id="9" presetID="2" presetClass="entr" presetSubtype="2" decel="50000"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tmplLst>
          <p:tmpl>
            <p:tnLst>
              <p:par>
                <p:cTn presetID="2" presetClass="entr" presetSubtype="2"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 lvl="1">
            <p:tnLst>
              <p:par>
                <p:cTn presetID="2" presetClass="entr" presetSubtype="2"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1+#ppt_w/2"/>
                          </p:val>
                        </p:tav>
                        <p:tav tm="100000">
                          <p:val>
                            <p:strVal val="#ppt_x"/>
                          </p:val>
                        </p:tav>
                      </p:tavLst>
                    </p:anim>
                    <p:anim calcmode="lin" valueType="num">
                      <p:cBhvr additive="base">
                        <p:cTn dur="1000" fill="hold"/>
                        <p:tgtEl>
                          <p:spTgt spid="1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Forklaring">
    <p:bg>
      <p:bgPr>
        <a:solidFill>
          <a:schemeClr val="bg1"/>
        </a:solidFill>
        <a:effectLst/>
      </p:bgPr>
    </p:bg>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8BF33948-4DBE-BA4F-956F-AF09E755C89D}"/>
              </a:ext>
            </a:extLst>
          </p:cNvPr>
          <p:cNvSpPr txBox="1"/>
          <p:nvPr userDrawn="1"/>
        </p:nvSpPr>
        <p:spPr>
          <a:xfrm>
            <a:off x="1210915" y="1304925"/>
            <a:ext cx="6956339" cy="3693319"/>
          </a:xfrm>
          <a:prstGeom prst="rect">
            <a:avLst/>
          </a:prstGeom>
          <a:noFill/>
        </p:spPr>
        <p:txBody>
          <a:bodyPr wrap="square" lIns="0" tIns="0" rIns="0" bIns="0" rtlCol="0" anchor="t">
            <a:spAutoFit/>
          </a:bodyPr>
          <a:lstStyle/>
          <a:p>
            <a:pPr algn="l"/>
            <a:r>
              <a:rPr lang="en-GB" sz="8000" err="1">
                <a:solidFill>
                  <a:schemeClr val="tx1"/>
                </a:solidFill>
              </a:rPr>
              <a:t>Kapittelforside</a:t>
            </a:r>
            <a:r>
              <a:rPr lang="en-GB" sz="8000">
                <a:solidFill>
                  <a:schemeClr val="tx1"/>
                </a:solidFill>
              </a:rPr>
              <a:t> med </a:t>
            </a:r>
            <a:r>
              <a:rPr lang="en-GB" sz="8000" err="1">
                <a:solidFill>
                  <a:schemeClr val="tx1"/>
                </a:solidFill>
              </a:rPr>
              <a:t>bilde</a:t>
            </a:r>
            <a:r>
              <a:rPr lang="en-GB" sz="8000">
                <a:solidFill>
                  <a:schemeClr val="tx1"/>
                </a:solidFill>
              </a:rPr>
              <a:t> </a:t>
            </a:r>
            <a:r>
              <a:rPr lang="en-GB" sz="8000" err="1">
                <a:solidFill>
                  <a:schemeClr val="tx1"/>
                </a:solidFill>
              </a:rPr>
              <a:t>og</a:t>
            </a:r>
            <a:r>
              <a:rPr lang="en-GB" sz="8000">
                <a:solidFill>
                  <a:schemeClr val="tx1"/>
                </a:solidFill>
              </a:rPr>
              <a:t> </a:t>
            </a:r>
            <a:r>
              <a:rPr lang="en-GB" sz="8000" err="1">
                <a:solidFill>
                  <a:schemeClr val="tx1"/>
                </a:solidFill>
              </a:rPr>
              <a:t>temafarge</a:t>
            </a:r>
            <a:endParaRPr lang="en-GB" sz="8000">
              <a:solidFill>
                <a:schemeClr val="tx1"/>
              </a:solidFill>
            </a:endParaRPr>
          </a:p>
        </p:txBody>
      </p:sp>
      <p:sp>
        <p:nvSpPr>
          <p:cNvPr id="2" name="Pil høyre 1">
            <a:extLst>
              <a:ext uri="{FF2B5EF4-FFF2-40B4-BE49-F238E27FC236}">
                <a16:creationId xmlns:a16="http://schemas.microsoft.com/office/drawing/2014/main" id="{BD1C3994-D15D-2BC6-E46A-F0AC78995035}"/>
              </a:ext>
            </a:extLst>
          </p:cNvPr>
          <p:cNvSpPr/>
          <p:nvPr userDrawn="1"/>
        </p:nvSpPr>
        <p:spPr>
          <a:xfrm>
            <a:off x="9126123" y="2360333"/>
            <a:ext cx="2334040" cy="2137334"/>
          </a:xfrm>
          <a:prstGeom prst="rightArrow">
            <a:avLst>
              <a:gd name="adj1" fmla="val 50000"/>
              <a:gd name="adj2"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26256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tellysbilde">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26177D-E16E-BC19-2D9F-D731F1FEB56C}"/>
              </a:ext>
            </a:extLst>
          </p:cNvPr>
          <p:cNvSpPr>
            <a:spLocks noGrp="1"/>
          </p:cNvSpPr>
          <p:nvPr>
            <p:ph type="ctrTitle" hasCustomPrompt="1"/>
          </p:nvPr>
        </p:nvSpPr>
        <p:spPr>
          <a:xfrm>
            <a:off x="1524000" y="1311442"/>
            <a:ext cx="9144000" cy="2387600"/>
          </a:xfrm>
        </p:spPr>
        <p:txBody>
          <a:bodyPr anchor="b"/>
          <a:lstStyle>
            <a:lvl1pPr algn="ctr">
              <a:defRPr sz="6000">
                <a:solidFill>
                  <a:schemeClr val="bg1"/>
                </a:solidFill>
              </a:defRPr>
            </a:lvl1pPr>
          </a:lstStyle>
          <a:p>
            <a:r>
              <a:rPr lang="nb-NO" dirty="0"/>
              <a:t>Dette er et klassisk tittellysbilde</a:t>
            </a:r>
            <a:endParaRPr lang="en-GB" dirty="0"/>
          </a:p>
        </p:txBody>
      </p:sp>
      <p:sp>
        <p:nvSpPr>
          <p:cNvPr id="3" name="Undertittel 2">
            <a:extLst>
              <a:ext uri="{FF2B5EF4-FFF2-40B4-BE49-F238E27FC236}">
                <a16:creationId xmlns:a16="http://schemas.microsoft.com/office/drawing/2014/main" id="{0D740102-51ED-3B51-9920-5034FD62C086}"/>
              </a:ext>
            </a:extLst>
          </p:cNvPr>
          <p:cNvSpPr>
            <a:spLocks noGrp="1"/>
          </p:cNvSpPr>
          <p:nvPr>
            <p:ph type="subTitle" idx="1"/>
          </p:nvPr>
        </p:nvSpPr>
        <p:spPr>
          <a:xfrm>
            <a:off x="1524000" y="4437246"/>
            <a:ext cx="9144000" cy="110931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GB" dirty="0"/>
          </a:p>
        </p:txBody>
      </p:sp>
      <p:sp>
        <p:nvSpPr>
          <p:cNvPr id="9" name="Plassholder for dato 3">
            <a:extLst>
              <a:ext uri="{FF2B5EF4-FFF2-40B4-BE49-F238E27FC236}">
                <a16:creationId xmlns:a16="http://schemas.microsoft.com/office/drawing/2014/main" id="{D569B9FC-0D3A-EC7B-0CD0-0A252F47E4B2}"/>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0" name="Plassholder for bunntekst 4">
            <a:extLst>
              <a:ext uri="{FF2B5EF4-FFF2-40B4-BE49-F238E27FC236}">
                <a16:creationId xmlns:a16="http://schemas.microsoft.com/office/drawing/2014/main" id="{DF593BF2-6896-34DA-F11E-4228D32604B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1" name="Plassholder for lysbildenummer 5">
            <a:extLst>
              <a:ext uri="{FF2B5EF4-FFF2-40B4-BE49-F238E27FC236}">
                <a16:creationId xmlns:a16="http://schemas.microsoft.com/office/drawing/2014/main" id="{BB61F505-250D-09C7-246C-8F88F4190F41}"/>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pic>
        <p:nvPicPr>
          <p:cNvPr id="6" name="Bilde 5" descr="Et bilde som inneholder Font, Grafikk, grafisk design, skjermbilde&#10;&#10;Automatisk generert beskrivelse">
            <a:extLst>
              <a:ext uri="{FF2B5EF4-FFF2-40B4-BE49-F238E27FC236}">
                <a16:creationId xmlns:a16="http://schemas.microsoft.com/office/drawing/2014/main" id="{7529AAD0-8AB2-73DF-00EC-2EDA034EC5AB}"/>
              </a:ext>
            </a:extLst>
          </p:cNvPr>
          <p:cNvPicPr>
            <a:picLocks noChangeAspect="1"/>
          </p:cNvPicPr>
          <p:nvPr userDrawn="1"/>
        </p:nvPicPr>
        <p:blipFill rotWithShape="1">
          <a:blip r:embed="rId2"/>
          <a:srcRect r="81432" b="-7691"/>
          <a:stretch/>
        </p:blipFill>
        <p:spPr>
          <a:xfrm>
            <a:off x="11623975" y="224848"/>
            <a:ext cx="324000" cy="348390"/>
          </a:xfrm>
          <a:prstGeom prst="rect">
            <a:avLst/>
          </a:prstGeom>
        </p:spPr>
      </p:pic>
    </p:spTree>
    <p:extLst>
      <p:ext uri="{BB962C8B-B14F-4D97-AF65-F5344CB8AC3E}">
        <p14:creationId xmlns:p14="http://schemas.microsoft.com/office/powerpoint/2010/main" val="16462362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eloverskrift stort bilde">
    <p:bg>
      <p:bgPr>
        <a:solidFill>
          <a:schemeClr val="accent5"/>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0" y="0"/>
            <a:ext cx="12192000" cy="6858000"/>
          </a:xfrm>
          <a:blipFill>
            <a:blip r:embed="rId2" cstate="email">
              <a:extLst>
                <a:ext uri="{28A0092B-C50C-407E-A947-70E740481C1C}">
                  <a14:useLocalDpi xmlns:a14="http://schemas.microsoft.com/office/drawing/2010/main"/>
                </a:ext>
              </a:extLst>
            </a:blip>
            <a:srcRect/>
            <a:stretch>
              <a:fillRect l="1" r="1"/>
            </a:stretch>
          </a:blipFill>
        </p:spPr>
        <p:txBody>
          <a:bodyPr lIns="251999" tIns="720000" rIns="251999" bIns="251999" anchor="ctr">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err="1"/>
              <a:t>Klikk</a:t>
            </a:r>
            <a:r>
              <a:rPr lang="en-GB" dirty="0"/>
              <a:t> </a:t>
            </a:r>
            <a:r>
              <a:rPr lang="nb-NO" noProof="0" dirty="0"/>
              <a:t>på</a:t>
            </a:r>
            <a:r>
              <a:rPr lang="en-GB" dirty="0"/>
              <a:t> </a:t>
            </a:r>
            <a:r>
              <a:rPr lang="en-GB" dirty="0" err="1"/>
              <a:t>ikonet</a:t>
            </a:r>
            <a:r>
              <a:rPr lang="en-GB" dirty="0"/>
              <a:t> for å </a:t>
            </a:r>
            <a:r>
              <a:rPr lang="en-GB" dirty="0" err="1"/>
              <a:t>sette</a:t>
            </a:r>
            <a:r>
              <a:rPr lang="en-GB" dirty="0"/>
              <a:t> inn </a:t>
            </a:r>
            <a:r>
              <a:rPr lang="en-GB" dirty="0" err="1"/>
              <a:t>eget</a:t>
            </a:r>
            <a:r>
              <a:rPr lang="en-GB" dirty="0"/>
              <a:t> </a:t>
            </a:r>
            <a:r>
              <a:rPr lang="en-GB" dirty="0" err="1"/>
              <a:t>bilde</a:t>
            </a:r>
            <a:endParaRPr lang="en-GB" dirty="0"/>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963386"/>
            <a:ext cx="6426489" cy="2024743"/>
          </a:xfrm>
        </p:spPr>
        <p:txBody>
          <a:bodyPr anchor="t">
            <a:noAutofit/>
          </a:bodyPr>
          <a:lstStyle>
            <a:lvl1pPr>
              <a:lnSpc>
                <a:spcPct val="100000"/>
              </a:lnSpc>
              <a:defRPr sz="4500">
                <a:solidFill>
                  <a:schemeClr val="bg1"/>
                </a:solidFill>
              </a:defRPr>
            </a:lvl1pPr>
          </a:lstStyle>
          <a:p>
            <a:r>
              <a:rPr lang="nb-NO" dirty="0"/>
              <a:t>DETTE ER EN DELOVERSKRIFT PÅ ET STORT BILDE</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8" y="5164281"/>
            <a:ext cx="5316830" cy="925369"/>
          </a:xfrm>
        </p:spPr>
        <p:txBody>
          <a:bodyPr>
            <a:normAutofit/>
          </a:bodyPr>
          <a:lstStyle>
            <a:lvl1pPr marL="0" indent="0">
              <a:buFont typeface="Arial" panose="020B0604020202020204" pitchFamily="34" charse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Eventuell tilleggsinfo</a:t>
            </a:r>
          </a:p>
        </p:txBody>
      </p:sp>
      <p:sp>
        <p:nvSpPr>
          <p:cNvPr id="4" name="TekstSylinder 3">
            <a:extLst>
              <a:ext uri="{FF2B5EF4-FFF2-40B4-BE49-F238E27FC236}">
                <a16:creationId xmlns:a16="http://schemas.microsoft.com/office/drawing/2014/main" id="{7C7F1399-7E23-E19F-18D8-DC1B9221388A}"/>
              </a:ext>
            </a:extLst>
          </p:cNvPr>
          <p:cNvSpPr txBox="1"/>
          <p:nvPr userDrawn="1"/>
        </p:nvSpPr>
        <p:spPr>
          <a:xfrm>
            <a:off x="13613779" y="-4008"/>
            <a:ext cx="1717680" cy="615553"/>
          </a:xfrm>
          <a:prstGeom prst="rect">
            <a:avLst/>
          </a:prstGeom>
          <a:noFill/>
        </p:spPr>
        <p:txBody>
          <a:bodyPr wrap="square" lIns="0" tIns="0" rIns="0" bIns="0" rtlCol="0">
            <a:spAutoFit/>
          </a:bodyPr>
          <a:lstStyle/>
          <a:p>
            <a:r>
              <a:rPr lang="en-GB" sz="1000" err="1"/>
              <a:t>Hvis</a:t>
            </a:r>
            <a:r>
              <a:rPr lang="en-GB" sz="1000"/>
              <a:t> du ‘mister’ </a:t>
            </a:r>
            <a:r>
              <a:rPr lang="en-GB" sz="1000" err="1"/>
              <a:t>logoen</a:t>
            </a:r>
            <a:r>
              <a:rPr lang="en-GB" sz="1000"/>
              <a:t> over </a:t>
            </a:r>
            <a:r>
              <a:rPr lang="en-GB" sz="1000" err="1"/>
              <a:t>bildet</a:t>
            </a:r>
            <a:r>
              <a:rPr lang="en-GB" sz="1000"/>
              <a:t> </a:t>
            </a:r>
            <a:r>
              <a:rPr lang="en-GB" sz="1000" err="1"/>
              <a:t>når</a:t>
            </a:r>
            <a:r>
              <a:rPr lang="en-GB" sz="1000"/>
              <a:t> du setter inn </a:t>
            </a:r>
            <a:r>
              <a:rPr lang="en-GB" sz="1000" err="1"/>
              <a:t>bilder</a:t>
            </a:r>
            <a:r>
              <a:rPr lang="en-GB" sz="1000"/>
              <a:t>, </a:t>
            </a:r>
            <a:r>
              <a:rPr lang="en-GB" sz="1000" err="1"/>
              <a:t>klikk</a:t>
            </a:r>
            <a:r>
              <a:rPr lang="en-GB" sz="1000"/>
              <a:t> </a:t>
            </a:r>
            <a:r>
              <a:rPr lang="en-GB" sz="1000" err="1"/>
              <a:t>på</a:t>
            </a:r>
            <a:r>
              <a:rPr lang="en-GB" sz="1000"/>
              <a:t> </a:t>
            </a:r>
            <a:r>
              <a:rPr lang="en-GB" sz="1000" err="1"/>
              <a:t>knappen</a:t>
            </a:r>
            <a:r>
              <a:rPr lang="en-GB" sz="1000"/>
              <a:t> </a:t>
            </a:r>
            <a:r>
              <a:rPr lang="en-GB" sz="1000" err="1"/>
              <a:t>som</a:t>
            </a:r>
            <a:r>
              <a:rPr lang="en-GB" sz="1000"/>
              <a:t> </a:t>
            </a:r>
            <a:r>
              <a:rPr lang="en-GB" sz="1000" err="1"/>
              <a:t>tilbakestiller</a:t>
            </a:r>
            <a:r>
              <a:rPr lang="en-GB" sz="1000"/>
              <a:t> </a:t>
            </a:r>
            <a:r>
              <a:rPr lang="en-GB" sz="1000" err="1"/>
              <a:t>lysbildet</a:t>
            </a:r>
            <a:r>
              <a:rPr lang="en-GB" sz="1000"/>
              <a:t>.</a:t>
            </a:r>
          </a:p>
        </p:txBody>
      </p:sp>
      <p:pic>
        <p:nvPicPr>
          <p:cNvPr id="12" name="Bilde 11" descr="Et bilde som inneholder Font, Grafikk, grafisk design, skjermbilde&#10;&#10;KI-generert innhold kan være feil.">
            <a:extLst>
              <a:ext uri="{FF2B5EF4-FFF2-40B4-BE49-F238E27FC236}">
                <a16:creationId xmlns:a16="http://schemas.microsoft.com/office/drawing/2014/main" id="{9E982287-FFA7-09A3-524F-479B024650C1}"/>
              </a:ext>
            </a:extLst>
          </p:cNvPr>
          <p:cNvPicPr>
            <a:picLocks noChangeAspect="1"/>
          </p:cNvPicPr>
          <p:nvPr userDrawn="1"/>
        </p:nvPicPr>
        <p:blipFill>
          <a:blip r:embed="rId3"/>
          <a:stretch>
            <a:fillRect/>
          </a:stretch>
        </p:blipFill>
        <p:spPr>
          <a:xfrm>
            <a:off x="9581899" y="6104990"/>
            <a:ext cx="2204721" cy="408740"/>
          </a:xfrm>
          <a:prstGeom prst="rect">
            <a:avLst/>
          </a:prstGeom>
        </p:spPr>
      </p:pic>
    </p:spTree>
    <p:extLst>
      <p:ext uri="{BB962C8B-B14F-4D97-AF65-F5344CB8AC3E}">
        <p14:creationId xmlns:p14="http://schemas.microsoft.com/office/powerpoint/2010/main" val="113833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eloverskrift Temafarge 1">
    <p:bg>
      <p:bgPr>
        <a:solidFill>
          <a:srgbClr val="AA6250"/>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6096000" y="0"/>
            <a:ext cx="6096000" cy="6858000"/>
          </a:xfrm>
          <a:blipFill>
            <a:blip r:embed="rId2"/>
            <a:srcRect/>
            <a:stretch>
              <a:fillRect l="-71378" t="-778" b="-778"/>
            </a:stretch>
          </a:blipFill>
        </p:spPr>
        <p:txBody>
          <a:bodyPr lIns="251999" tIns="720000" rIns="251999" bIns="251999" anchor="t">
            <a:normAutofit/>
          </a:bodyPr>
          <a:lstStyle>
            <a:lvl1pPr marL="0" indent="0" algn="ctr">
              <a:buNone/>
              <a:defRPr sz="16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dirty="0"/>
              <a:t>Klikk</a:t>
            </a:r>
            <a:r>
              <a:rPr lang="en-GB" dirty="0"/>
              <a:t> </a:t>
            </a:r>
            <a:r>
              <a:rPr lang="nb-NO" noProof="0" dirty="0"/>
              <a:t>på</a:t>
            </a:r>
            <a:r>
              <a:rPr lang="en-GB" dirty="0"/>
              <a:t> </a:t>
            </a:r>
            <a:r>
              <a:rPr lang="nb-NO" noProof="0" dirty="0"/>
              <a:t>ikonet</a:t>
            </a:r>
            <a:r>
              <a:rPr lang="en-GB" dirty="0"/>
              <a:t> for å </a:t>
            </a:r>
            <a:r>
              <a:rPr lang="nb-NO" noProof="0" dirty="0"/>
              <a:t>sette</a:t>
            </a:r>
            <a:r>
              <a:rPr lang="en-GB" dirty="0"/>
              <a:t> inn </a:t>
            </a:r>
            <a:r>
              <a:rPr lang="en-GB" dirty="0" err="1"/>
              <a:t>eget</a:t>
            </a:r>
            <a:r>
              <a:rPr lang="en-GB" dirty="0"/>
              <a:t> </a:t>
            </a:r>
            <a:r>
              <a:rPr lang="en-GB" dirty="0" err="1"/>
              <a:t>bilde</a:t>
            </a:r>
            <a:endParaRPr lang="en-GB" dirty="0"/>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665180"/>
            <a:ext cx="4968599" cy="2097898"/>
          </a:xfrm>
        </p:spPr>
        <p:txBody>
          <a:bodyPr anchor="t">
            <a:normAutofit/>
          </a:bodyPr>
          <a:lstStyle>
            <a:lvl1pPr>
              <a:lnSpc>
                <a:spcPct val="100000"/>
              </a:lnSpc>
              <a:defRPr sz="3500">
                <a:solidFill>
                  <a:schemeClr val="bg1"/>
                </a:solidFill>
              </a:defRPr>
            </a:lvl1pPr>
          </a:lstStyle>
          <a:p>
            <a:r>
              <a:rPr lang="nb-NO" dirty="0"/>
              <a:t>DETTE ER EN DELOVERSKRIFT MED TEMAFARGE</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8" y="3110948"/>
            <a:ext cx="4951266" cy="2978703"/>
          </a:xfrm>
        </p:spPr>
        <p:txBody>
          <a:bodyPr>
            <a:normAutofit/>
          </a:bodyPr>
          <a:lstStyle>
            <a:lvl1pPr marL="252000" indent="-252000">
              <a:spcBef>
                <a:spcPts val="2200"/>
              </a:spcBef>
              <a:buFont typeface="Arial" panose="020B0604020202020204" pitchFamily="34" charset="0"/>
              <a:buChar char="•"/>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err="1"/>
              <a:t>Punktivis</a:t>
            </a:r>
            <a:r>
              <a:rPr lang="nb-NO" dirty="0"/>
              <a:t> agenda for kapittelet</a:t>
            </a:r>
          </a:p>
        </p:txBody>
      </p:sp>
      <p:sp>
        <p:nvSpPr>
          <p:cNvPr id="4" name="TekstSylinder 3">
            <a:extLst>
              <a:ext uri="{FF2B5EF4-FFF2-40B4-BE49-F238E27FC236}">
                <a16:creationId xmlns:a16="http://schemas.microsoft.com/office/drawing/2014/main" id="{7C7F1399-7E23-E19F-18D8-DC1B9221388A}"/>
              </a:ext>
            </a:extLst>
          </p:cNvPr>
          <p:cNvSpPr txBox="1"/>
          <p:nvPr userDrawn="1"/>
        </p:nvSpPr>
        <p:spPr>
          <a:xfrm>
            <a:off x="13613779" y="-4008"/>
            <a:ext cx="1717680" cy="615553"/>
          </a:xfrm>
          <a:prstGeom prst="rect">
            <a:avLst/>
          </a:prstGeom>
          <a:noFill/>
        </p:spPr>
        <p:txBody>
          <a:bodyPr wrap="square" lIns="0" tIns="0" rIns="0" bIns="0" rtlCol="0">
            <a:spAutoFit/>
          </a:bodyPr>
          <a:lstStyle/>
          <a:p>
            <a:r>
              <a:rPr lang="en-GB" sz="1000" err="1"/>
              <a:t>Hvis</a:t>
            </a:r>
            <a:r>
              <a:rPr lang="en-GB" sz="1000"/>
              <a:t> du ‘mister’ </a:t>
            </a:r>
            <a:r>
              <a:rPr lang="en-GB" sz="1000" err="1"/>
              <a:t>logoen</a:t>
            </a:r>
            <a:r>
              <a:rPr lang="en-GB" sz="1000"/>
              <a:t> over </a:t>
            </a:r>
            <a:r>
              <a:rPr lang="en-GB" sz="1000" err="1"/>
              <a:t>bildet</a:t>
            </a:r>
            <a:r>
              <a:rPr lang="en-GB" sz="1000"/>
              <a:t> </a:t>
            </a:r>
            <a:r>
              <a:rPr lang="en-GB" sz="1000" err="1"/>
              <a:t>når</a:t>
            </a:r>
            <a:r>
              <a:rPr lang="en-GB" sz="1000"/>
              <a:t> du setter inn </a:t>
            </a:r>
            <a:r>
              <a:rPr lang="en-GB" sz="1000" err="1"/>
              <a:t>bilder</a:t>
            </a:r>
            <a:r>
              <a:rPr lang="en-GB" sz="1000"/>
              <a:t>, </a:t>
            </a:r>
            <a:r>
              <a:rPr lang="en-GB" sz="1000" err="1"/>
              <a:t>klikk</a:t>
            </a:r>
            <a:r>
              <a:rPr lang="en-GB" sz="1000"/>
              <a:t> </a:t>
            </a:r>
            <a:r>
              <a:rPr lang="en-GB" sz="1000" err="1"/>
              <a:t>på</a:t>
            </a:r>
            <a:r>
              <a:rPr lang="en-GB" sz="1000"/>
              <a:t> </a:t>
            </a:r>
            <a:r>
              <a:rPr lang="en-GB" sz="1000" err="1"/>
              <a:t>knappen</a:t>
            </a:r>
            <a:r>
              <a:rPr lang="en-GB" sz="1000"/>
              <a:t> </a:t>
            </a:r>
            <a:r>
              <a:rPr lang="en-GB" sz="1000" err="1"/>
              <a:t>som</a:t>
            </a:r>
            <a:r>
              <a:rPr lang="en-GB" sz="1000"/>
              <a:t> </a:t>
            </a:r>
            <a:r>
              <a:rPr lang="en-GB" sz="1000" err="1"/>
              <a:t>tilbakestiller</a:t>
            </a:r>
            <a:r>
              <a:rPr lang="en-GB" sz="1000"/>
              <a:t> </a:t>
            </a:r>
            <a:r>
              <a:rPr lang="en-GB" sz="1000" err="1"/>
              <a:t>lysbildet</a:t>
            </a:r>
            <a:r>
              <a:rPr lang="en-GB" sz="1000"/>
              <a:t>.</a:t>
            </a:r>
          </a:p>
        </p:txBody>
      </p:sp>
      <p:pic>
        <p:nvPicPr>
          <p:cNvPr id="7" name="Bilde 6" descr="Et bilde som inneholder Font, Grafikk, grafisk design, skjermbilde&#10;&#10;Automatisk generert beskrivelse">
            <a:extLst>
              <a:ext uri="{FF2B5EF4-FFF2-40B4-BE49-F238E27FC236}">
                <a16:creationId xmlns:a16="http://schemas.microsoft.com/office/drawing/2014/main" id="{AE1374A0-24A0-89F2-B8C7-91C0F483104F}"/>
              </a:ext>
            </a:extLst>
          </p:cNvPr>
          <p:cNvPicPr>
            <a:picLocks noChangeAspect="1"/>
          </p:cNvPicPr>
          <p:nvPr userDrawn="1"/>
        </p:nvPicPr>
        <p:blipFill>
          <a:blip r:embed="rId3"/>
          <a:stretch>
            <a:fillRect/>
          </a:stretch>
        </p:blipFill>
        <p:spPr>
          <a:xfrm>
            <a:off x="9581899" y="6104990"/>
            <a:ext cx="2204722" cy="408740"/>
          </a:xfrm>
          <a:prstGeom prst="rect">
            <a:avLst/>
          </a:prstGeom>
        </p:spPr>
      </p:pic>
    </p:spTree>
    <p:extLst>
      <p:ext uri="{BB962C8B-B14F-4D97-AF65-F5344CB8AC3E}">
        <p14:creationId xmlns:p14="http://schemas.microsoft.com/office/powerpoint/2010/main" val="3719462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eloverskrift Temafarge 4">
    <p:bg>
      <p:bgPr>
        <a:solidFill>
          <a:srgbClr val="537F5E"/>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6096000" y="0"/>
            <a:ext cx="6096000" cy="6858000"/>
          </a:xfrm>
          <a:blipFill>
            <a:blip r:embed="rId2" cstate="email">
              <a:extLst>
                <a:ext uri="{28A0092B-C50C-407E-A947-70E740481C1C}">
                  <a14:useLocalDpi xmlns:a14="http://schemas.microsoft.com/office/drawing/2010/main"/>
                </a:ext>
              </a:extLst>
            </a:blip>
            <a:srcRect/>
            <a:stretch>
              <a:fillRect t="1187"/>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Klikk</a:t>
            </a:r>
            <a:r>
              <a:rPr lang="en-GB"/>
              <a:t> </a:t>
            </a:r>
            <a:r>
              <a:rPr lang="en-GB" err="1"/>
              <a:t>på</a:t>
            </a:r>
            <a:r>
              <a:rPr lang="en-GB"/>
              <a:t> </a:t>
            </a:r>
            <a:r>
              <a:rPr lang="en-GB" err="1"/>
              <a:t>ikonet</a:t>
            </a:r>
            <a:r>
              <a:rPr lang="en-GB"/>
              <a:t> for </a:t>
            </a:r>
            <a:r>
              <a:rPr lang="en-GB" err="1"/>
              <a:t>å</a:t>
            </a:r>
            <a:r>
              <a:rPr lang="en-GB"/>
              <a:t> </a:t>
            </a:r>
            <a:r>
              <a:rPr lang="en-GB" err="1"/>
              <a:t>sette</a:t>
            </a:r>
            <a:r>
              <a:rPr lang="en-GB"/>
              <a:t> inn </a:t>
            </a:r>
            <a:r>
              <a:rPr lang="en-GB" err="1"/>
              <a:t>eget</a:t>
            </a:r>
            <a:r>
              <a:rPr lang="en-GB"/>
              <a:t> </a:t>
            </a:r>
            <a:r>
              <a:rPr lang="en-GB" err="1"/>
              <a:t>bilde</a:t>
            </a:r>
            <a:endParaRPr lang="en-GB"/>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665180"/>
            <a:ext cx="4968599" cy="2097898"/>
          </a:xfrm>
        </p:spPr>
        <p:txBody>
          <a:bodyPr anchor="t">
            <a:normAutofit/>
          </a:bodyPr>
          <a:lstStyle>
            <a:lvl1pPr>
              <a:lnSpc>
                <a:spcPct val="100000"/>
              </a:lnSpc>
              <a:defRPr sz="3500">
                <a:solidFill>
                  <a:schemeClr val="bg1"/>
                </a:solidFill>
              </a:defRPr>
            </a:lvl1pPr>
          </a:lstStyle>
          <a:p>
            <a:r>
              <a:rPr lang="nb-NO"/>
              <a:t>DETTE ER EN DELOVERSKRIFT MED TEMAFARGE</a:t>
            </a:r>
            <a:endParaRPr lang="en-GB"/>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8" y="3110948"/>
            <a:ext cx="4951266" cy="2978703"/>
          </a:xfrm>
        </p:spPr>
        <p:txBody>
          <a:bodyPr>
            <a:normAutofit/>
          </a:bodyPr>
          <a:lstStyle>
            <a:lvl1pPr marL="252000" indent="-252000">
              <a:spcBef>
                <a:spcPts val="2200"/>
              </a:spcBef>
              <a:buFont typeface="Arial" panose="020B0604020202020204" pitchFamily="34" charset="0"/>
              <a:buChar char="•"/>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err="1"/>
              <a:t>Punktivis</a:t>
            </a:r>
            <a:r>
              <a:rPr lang="nb-NO"/>
              <a:t> agenda for kapittelet</a:t>
            </a:r>
          </a:p>
        </p:txBody>
      </p:sp>
      <p:sp>
        <p:nvSpPr>
          <p:cNvPr id="4" name="TekstSylinder 3">
            <a:extLst>
              <a:ext uri="{FF2B5EF4-FFF2-40B4-BE49-F238E27FC236}">
                <a16:creationId xmlns:a16="http://schemas.microsoft.com/office/drawing/2014/main" id="{F077260F-5B6A-F9CF-3F12-4238C99B7312}"/>
              </a:ext>
            </a:extLst>
          </p:cNvPr>
          <p:cNvSpPr txBox="1"/>
          <p:nvPr userDrawn="1"/>
        </p:nvSpPr>
        <p:spPr>
          <a:xfrm>
            <a:off x="13613779" y="-4008"/>
            <a:ext cx="1717680" cy="615553"/>
          </a:xfrm>
          <a:prstGeom prst="rect">
            <a:avLst/>
          </a:prstGeom>
          <a:noFill/>
        </p:spPr>
        <p:txBody>
          <a:bodyPr wrap="square" lIns="0" tIns="0" rIns="0" bIns="0" rtlCol="0">
            <a:spAutoFit/>
          </a:bodyPr>
          <a:lstStyle/>
          <a:p>
            <a:r>
              <a:rPr lang="en-GB" sz="1000" err="1"/>
              <a:t>Hvis</a:t>
            </a:r>
            <a:r>
              <a:rPr lang="en-GB" sz="1000"/>
              <a:t> du ‘mister’ </a:t>
            </a:r>
            <a:r>
              <a:rPr lang="en-GB" sz="1000" err="1"/>
              <a:t>logoen</a:t>
            </a:r>
            <a:r>
              <a:rPr lang="en-GB" sz="1000"/>
              <a:t> over </a:t>
            </a:r>
            <a:r>
              <a:rPr lang="en-GB" sz="1000" err="1"/>
              <a:t>bildet</a:t>
            </a:r>
            <a:r>
              <a:rPr lang="en-GB" sz="1000"/>
              <a:t> </a:t>
            </a:r>
            <a:r>
              <a:rPr lang="en-GB" sz="1000" err="1"/>
              <a:t>når</a:t>
            </a:r>
            <a:r>
              <a:rPr lang="en-GB" sz="1000"/>
              <a:t> du setter inn </a:t>
            </a:r>
            <a:r>
              <a:rPr lang="en-GB" sz="1000" err="1"/>
              <a:t>bilder</a:t>
            </a:r>
            <a:r>
              <a:rPr lang="en-GB" sz="1000"/>
              <a:t>, </a:t>
            </a:r>
            <a:r>
              <a:rPr lang="en-GB" sz="1000" err="1"/>
              <a:t>klikk</a:t>
            </a:r>
            <a:r>
              <a:rPr lang="en-GB" sz="1000"/>
              <a:t> </a:t>
            </a:r>
            <a:r>
              <a:rPr lang="en-GB" sz="1000" err="1"/>
              <a:t>på</a:t>
            </a:r>
            <a:r>
              <a:rPr lang="en-GB" sz="1000"/>
              <a:t> </a:t>
            </a:r>
            <a:r>
              <a:rPr lang="en-GB" sz="1000" err="1"/>
              <a:t>knappen</a:t>
            </a:r>
            <a:r>
              <a:rPr lang="en-GB" sz="1000"/>
              <a:t> </a:t>
            </a:r>
            <a:r>
              <a:rPr lang="en-GB" sz="1000" err="1"/>
              <a:t>som</a:t>
            </a:r>
            <a:r>
              <a:rPr lang="en-GB" sz="1000"/>
              <a:t> </a:t>
            </a:r>
            <a:r>
              <a:rPr lang="en-GB" sz="1000" err="1"/>
              <a:t>tilbakestiller</a:t>
            </a:r>
            <a:r>
              <a:rPr lang="en-GB" sz="1000"/>
              <a:t> </a:t>
            </a:r>
            <a:r>
              <a:rPr lang="en-GB" sz="1000" err="1"/>
              <a:t>lysbildet</a:t>
            </a:r>
            <a:r>
              <a:rPr lang="en-GB" sz="1000"/>
              <a:t>.</a:t>
            </a:r>
          </a:p>
        </p:txBody>
      </p:sp>
      <p:pic>
        <p:nvPicPr>
          <p:cNvPr id="7" name="Bilde 6" descr="Et bilde som inneholder Font, Grafikk, grafisk design, skjermbilde&#10;&#10;Automatisk generert beskrivelse">
            <a:extLst>
              <a:ext uri="{FF2B5EF4-FFF2-40B4-BE49-F238E27FC236}">
                <a16:creationId xmlns:a16="http://schemas.microsoft.com/office/drawing/2014/main" id="{A55CAD7D-0DC6-F6C3-5103-0536B342AF00}"/>
              </a:ext>
            </a:extLst>
          </p:cNvPr>
          <p:cNvPicPr>
            <a:picLocks noChangeAspect="1"/>
          </p:cNvPicPr>
          <p:nvPr userDrawn="1"/>
        </p:nvPicPr>
        <p:blipFill>
          <a:blip r:embed="rId3"/>
          <a:stretch>
            <a:fillRect/>
          </a:stretch>
        </p:blipFill>
        <p:spPr>
          <a:xfrm>
            <a:off x="9581899" y="6104990"/>
            <a:ext cx="2204722" cy="408740"/>
          </a:xfrm>
          <a:prstGeom prst="rect">
            <a:avLst/>
          </a:prstGeom>
        </p:spPr>
      </p:pic>
    </p:spTree>
    <p:extLst>
      <p:ext uri="{BB962C8B-B14F-4D97-AF65-F5344CB8AC3E}">
        <p14:creationId xmlns:p14="http://schemas.microsoft.com/office/powerpoint/2010/main" val="2481459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eloverskrift Temafarge 5">
    <p:bg>
      <p:bgPr>
        <a:solidFill>
          <a:schemeClr val="tx2"/>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6096000" y="0"/>
            <a:ext cx="6096000" cy="6858000"/>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Klikk</a:t>
            </a:r>
            <a:r>
              <a:rPr lang="en-GB"/>
              <a:t> </a:t>
            </a:r>
            <a:r>
              <a:rPr lang="en-GB" err="1"/>
              <a:t>på</a:t>
            </a:r>
            <a:r>
              <a:rPr lang="en-GB"/>
              <a:t> </a:t>
            </a:r>
            <a:r>
              <a:rPr lang="en-GB" err="1"/>
              <a:t>ikonet</a:t>
            </a:r>
            <a:r>
              <a:rPr lang="en-GB"/>
              <a:t> for </a:t>
            </a:r>
            <a:r>
              <a:rPr lang="en-GB" err="1"/>
              <a:t>å</a:t>
            </a:r>
            <a:r>
              <a:rPr lang="en-GB"/>
              <a:t> </a:t>
            </a:r>
            <a:r>
              <a:rPr lang="en-GB" err="1"/>
              <a:t>sette</a:t>
            </a:r>
            <a:r>
              <a:rPr lang="en-GB"/>
              <a:t> inn </a:t>
            </a:r>
            <a:r>
              <a:rPr lang="en-GB" err="1"/>
              <a:t>eget</a:t>
            </a:r>
            <a:r>
              <a:rPr lang="en-GB"/>
              <a:t> </a:t>
            </a:r>
            <a:r>
              <a:rPr lang="en-GB" err="1"/>
              <a:t>bilde</a:t>
            </a:r>
            <a:endParaRPr lang="en-GB"/>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665180"/>
            <a:ext cx="4968599" cy="2097898"/>
          </a:xfrm>
        </p:spPr>
        <p:txBody>
          <a:bodyPr anchor="t">
            <a:normAutofit/>
          </a:bodyPr>
          <a:lstStyle>
            <a:lvl1pPr>
              <a:lnSpc>
                <a:spcPct val="100000"/>
              </a:lnSpc>
              <a:defRPr sz="3500">
                <a:solidFill>
                  <a:schemeClr val="bg1"/>
                </a:solidFill>
              </a:defRPr>
            </a:lvl1pPr>
          </a:lstStyle>
          <a:p>
            <a:r>
              <a:rPr lang="nb-NO"/>
              <a:t>DETTE ER EN DELOVERSKRIFT MED TEMAFARGE</a:t>
            </a:r>
            <a:endParaRPr lang="en-GB"/>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8" y="3110948"/>
            <a:ext cx="4951266" cy="2978703"/>
          </a:xfrm>
        </p:spPr>
        <p:txBody>
          <a:bodyPr>
            <a:normAutofit/>
          </a:bodyPr>
          <a:lstStyle>
            <a:lvl1pPr marL="252000" indent="-252000">
              <a:spcBef>
                <a:spcPts val="2200"/>
              </a:spcBef>
              <a:buFont typeface="Arial" panose="020B0604020202020204" pitchFamily="34" charset="0"/>
              <a:buChar char="•"/>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err="1"/>
              <a:t>Punktivis</a:t>
            </a:r>
            <a:r>
              <a:rPr lang="nb-NO"/>
              <a:t> agenda for kapittelet</a:t>
            </a:r>
          </a:p>
        </p:txBody>
      </p:sp>
      <p:sp>
        <p:nvSpPr>
          <p:cNvPr id="15" name="TekstSylinder 14">
            <a:extLst>
              <a:ext uri="{FF2B5EF4-FFF2-40B4-BE49-F238E27FC236}">
                <a16:creationId xmlns:a16="http://schemas.microsoft.com/office/drawing/2014/main" id="{12CDA09B-5B5C-A966-515C-332D1E77C84E}"/>
              </a:ext>
            </a:extLst>
          </p:cNvPr>
          <p:cNvSpPr txBox="1"/>
          <p:nvPr userDrawn="1"/>
        </p:nvSpPr>
        <p:spPr>
          <a:xfrm>
            <a:off x="13613779" y="-4008"/>
            <a:ext cx="1717680" cy="615553"/>
          </a:xfrm>
          <a:prstGeom prst="rect">
            <a:avLst/>
          </a:prstGeom>
          <a:noFill/>
        </p:spPr>
        <p:txBody>
          <a:bodyPr wrap="square" lIns="0" tIns="0" rIns="0" bIns="0" rtlCol="0">
            <a:spAutoFit/>
          </a:bodyPr>
          <a:lstStyle/>
          <a:p>
            <a:r>
              <a:rPr lang="en-GB" sz="1000" err="1"/>
              <a:t>Hvis</a:t>
            </a:r>
            <a:r>
              <a:rPr lang="en-GB" sz="1000"/>
              <a:t> du ‘mister’ </a:t>
            </a:r>
            <a:r>
              <a:rPr lang="en-GB" sz="1000" err="1"/>
              <a:t>logoen</a:t>
            </a:r>
            <a:r>
              <a:rPr lang="en-GB" sz="1000"/>
              <a:t> over </a:t>
            </a:r>
            <a:r>
              <a:rPr lang="en-GB" sz="1000" err="1"/>
              <a:t>bildet</a:t>
            </a:r>
            <a:r>
              <a:rPr lang="en-GB" sz="1000"/>
              <a:t> </a:t>
            </a:r>
            <a:r>
              <a:rPr lang="en-GB" sz="1000" err="1"/>
              <a:t>når</a:t>
            </a:r>
            <a:r>
              <a:rPr lang="en-GB" sz="1000"/>
              <a:t> du setter inn </a:t>
            </a:r>
            <a:r>
              <a:rPr lang="en-GB" sz="1000" err="1"/>
              <a:t>bilder</a:t>
            </a:r>
            <a:r>
              <a:rPr lang="en-GB" sz="1000"/>
              <a:t>, </a:t>
            </a:r>
            <a:r>
              <a:rPr lang="en-GB" sz="1000" err="1"/>
              <a:t>klikk</a:t>
            </a:r>
            <a:r>
              <a:rPr lang="en-GB" sz="1000"/>
              <a:t> </a:t>
            </a:r>
            <a:r>
              <a:rPr lang="en-GB" sz="1000" err="1"/>
              <a:t>på</a:t>
            </a:r>
            <a:r>
              <a:rPr lang="en-GB" sz="1000"/>
              <a:t> </a:t>
            </a:r>
            <a:r>
              <a:rPr lang="en-GB" sz="1000" err="1"/>
              <a:t>knappen</a:t>
            </a:r>
            <a:r>
              <a:rPr lang="en-GB" sz="1000"/>
              <a:t> </a:t>
            </a:r>
            <a:r>
              <a:rPr lang="en-GB" sz="1000" err="1"/>
              <a:t>som</a:t>
            </a:r>
            <a:r>
              <a:rPr lang="en-GB" sz="1000"/>
              <a:t> </a:t>
            </a:r>
            <a:r>
              <a:rPr lang="en-GB" sz="1000" err="1"/>
              <a:t>tilbakestiller</a:t>
            </a:r>
            <a:r>
              <a:rPr lang="en-GB" sz="1000"/>
              <a:t> </a:t>
            </a:r>
            <a:r>
              <a:rPr lang="en-GB" sz="1000" err="1"/>
              <a:t>lysbildet</a:t>
            </a:r>
            <a:r>
              <a:rPr lang="en-GB" sz="1000"/>
              <a:t>.</a:t>
            </a:r>
          </a:p>
        </p:txBody>
      </p:sp>
      <p:pic>
        <p:nvPicPr>
          <p:cNvPr id="4" name="Bilde 3" descr="Et bilde som inneholder Font, Grafikk, grafisk design, skjermbilde&#10;&#10;Automatisk generert beskrivelse">
            <a:extLst>
              <a:ext uri="{FF2B5EF4-FFF2-40B4-BE49-F238E27FC236}">
                <a16:creationId xmlns:a16="http://schemas.microsoft.com/office/drawing/2014/main" id="{5D504A59-6E44-F530-2B26-2C831408A78B}"/>
              </a:ext>
            </a:extLst>
          </p:cNvPr>
          <p:cNvPicPr>
            <a:picLocks noChangeAspect="1"/>
          </p:cNvPicPr>
          <p:nvPr userDrawn="1"/>
        </p:nvPicPr>
        <p:blipFill>
          <a:blip r:embed="rId3"/>
          <a:stretch>
            <a:fillRect/>
          </a:stretch>
        </p:blipFill>
        <p:spPr>
          <a:xfrm>
            <a:off x="9581899" y="6104990"/>
            <a:ext cx="2204722" cy="408740"/>
          </a:xfrm>
          <a:prstGeom prst="rect">
            <a:avLst/>
          </a:prstGeom>
        </p:spPr>
      </p:pic>
    </p:spTree>
    <p:extLst>
      <p:ext uri="{BB962C8B-B14F-4D97-AF65-F5344CB8AC3E}">
        <p14:creationId xmlns:p14="http://schemas.microsoft.com/office/powerpoint/2010/main" val="32878996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eloverskrift Temafarge 6">
    <p:bg>
      <p:bgPr>
        <a:solidFill>
          <a:srgbClr val="87189D"/>
        </a:solidFill>
        <a:effectLst/>
      </p:bgPr>
    </p:bg>
    <p:spTree>
      <p:nvGrpSpPr>
        <p:cNvPr id="1" name=""/>
        <p:cNvGrpSpPr/>
        <p:nvPr/>
      </p:nvGrpSpPr>
      <p:grpSpPr>
        <a:xfrm>
          <a:off x="0" y="0"/>
          <a:ext cx="0" cy="0"/>
          <a:chOff x="0" y="0"/>
          <a:chExt cx="0" cy="0"/>
        </a:xfrm>
      </p:grpSpPr>
      <p:sp>
        <p:nvSpPr>
          <p:cNvPr id="5" name="Plassholder for bilde 2">
            <a:extLst>
              <a:ext uri="{FF2B5EF4-FFF2-40B4-BE49-F238E27FC236}">
                <a16:creationId xmlns:a16="http://schemas.microsoft.com/office/drawing/2014/main" id="{826AECBA-D276-B112-CA2B-579A714C2701}"/>
              </a:ext>
            </a:extLst>
          </p:cNvPr>
          <p:cNvSpPr>
            <a:spLocks noGrp="1"/>
          </p:cNvSpPr>
          <p:nvPr>
            <p:ph type="pic" idx="10" hasCustomPrompt="1"/>
          </p:nvPr>
        </p:nvSpPr>
        <p:spPr>
          <a:xfrm>
            <a:off x="6096000" y="0"/>
            <a:ext cx="6096000" cy="6858000"/>
          </a:xfrm>
          <a:blipFill>
            <a:blip r:embed="rId2" cstate="email">
              <a:extLst>
                <a:ext uri="{28A0092B-C50C-407E-A947-70E740481C1C}">
                  <a14:useLocalDpi xmlns:a14="http://schemas.microsoft.com/office/drawing/2010/main"/>
                </a:ext>
              </a:extLst>
            </a:blip>
            <a:srcRect/>
            <a:stretch>
              <a:fillRect b="1"/>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Klikk</a:t>
            </a:r>
            <a:r>
              <a:rPr lang="en-GB"/>
              <a:t> </a:t>
            </a:r>
            <a:r>
              <a:rPr lang="en-GB" err="1"/>
              <a:t>på</a:t>
            </a:r>
            <a:r>
              <a:rPr lang="en-GB"/>
              <a:t> </a:t>
            </a:r>
            <a:r>
              <a:rPr lang="en-GB" err="1"/>
              <a:t>ikonet</a:t>
            </a:r>
            <a:r>
              <a:rPr lang="en-GB"/>
              <a:t> for </a:t>
            </a:r>
            <a:r>
              <a:rPr lang="en-GB" err="1"/>
              <a:t>å</a:t>
            </a:r>
            <a:r>
              <a:rPr lang="en-GB"/>
              <a:t> </a:t>
            </a:r>
            <a:r>
              <a:rPr lang="en-GB" err="1"/>
              <a:t>sette</a:t>
            </a:r>
            <a:r>
              <a:rPr lang="en-GB"/>
              <a:t> inn </a:t>
            </a:r>
            <a:r>
              <a:rPr lang="en-GB" err="1"/>
              <a:t>eget</a:t>
            </a:r>
            <a:r>
              <a:rPr lang="en-GB"/>
              <a:t> </a:t>
            </a:r>
            <a:r>
              <a:rPr lang="en-GB" err="1"/>
              <a:t>bilde</a:t>
            </a:r>
            <a:endParaRPr lang="en-GB"/>
          </a:p>
        </p:txBody>
      </p:sp>
      <p:sp>
        <p:nvSpPr>
          <p:cNvPr id="2" name="Tittel 1">
            <a:extLst>
              <a:ext uri="{FF2B5EF4-FFF2-40B4-BE49-F238E27FC236}">
                <a16:creationId xmlns:a16="http://schemas.microsoft.com/office/drawing/2014/main" id="{DC62ACF4-9155-1B17-FB77-D057D7DA3AD6}"/>
              </a:ext>
            </a:extLst>
          </p:cNvPr>
          <p:cNvSpPr>
            <a:spLocks noGrp="1"/>
          </p:cNvSpPr>
          <p:nvPr>
            <p:ph type="title" hasCustomPrompt="1"/>
          </p:nvPr>
        </p:nvSpPr>
        <p:spPr>
          <a:xfrm>
            <a:off x="587375" y="665180"/>
            <a:ext cx="4968599" cy="2097898"/>
          </a:xfrm>
        </p:spPr>
        <p:txBody>
          <a:bodyPr anchor="t">
            <a:normAutofit/>
          </a:bodyPr>
          <a:lstStyle>
            <a:lvl1pPr>
              <a:lnSpc>
                <a:spcPct val="100000"/>
              </a:lnSpc>
              <a:defRPr sz="3500">
                <a:solidFill>
                  <a:schemeClr val="bg1"/>
                </a:solidFill>
              </a:defRPr>
            </a:lvl1pPr>
          </a:lstStyle>
          <a:p>
            <a:r>
              <a:rPr lang="nb-NO"/>
              <a:t>DETTE ER EN DELOVERSKRIFT MED TEMAFARGE</a:t>
            </a:r>
            <a:endParaRPr lang="en-GB"/>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hasCustomPrompt="1"/>
          </p:nvPr>
        </p:nvSpPr>
        <p:spPr>
          <a:xfrm>
            <a:off x="604708" y="3110948"/>
            <a:ext cx="4951266" cy="2978703"/>
          </a:xfrm>
        </p:spPr>
        <p:txBody>
          <a:bodyPr>
            <a:normAutofit/>
          </a:bodyPr>
          <a:lstStyle>
            <a:lvl1pPr marL="252000" indent="-252000">
              <a:spcBef>
                <a:spcPts val="2200"/>
              </a:spcBef>
              <a:buFont typeface="Arial" panose="020B0604020202020204" pitchFamily="34" charset="0"/>
              <a:buChar char="•"/>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err="1"/>
              <a:t>Punktivis</a:t>
            </a:r>
            <a:r>
              <a:rPr lang="nb-NO"/>
              <a:t> agenda for kapittelet</a:t>
            </a:r>
          </a:p>
        </p:txBody>
      </p:sp>
      <p:sp>
        <p:nvSpPr>
          <p:cNvPr id="4" name="TekstSylinder 3">
            <a:extLst>
              <a:ext uri="{FF2B5EF4-FFF2-40B4-BE49-F238E27FC236}">
                <a16:creationId xmlns:a16="http://schemas.microsoft.com/office/drawing/2014/main" id="{F077260F-5B6A-F9CF-3F12-4238C99B7312}"/>
              </a:ext>
            </a:extLst>
          </p:cNvPr>
          <p:cNvSpPr txBox="1"/>
          <p:nvPr userDrawn="1"/>
        </p:nvSpPr>
        <p:spPr>
          <a:xfrm>
            <a:off x="13613779" y="-4008"/>
            <a:ext cx="1717680" cy="615553"/>
          </a:xfrm>
          <a:prstGeom prst="rect">
            <a:avLst/>
          </a:prstGeom>
          <a:noFill/>
        </p:spPr>
        <p:txBody>
          <a:bodyPr wrap="square" lIns="0" tIns="0" rIns="0" bIns="0" rtlCol="0">
            <a:spAutoFit/>
          </a:bodyPr>
          <a:lstStyle/>
          <a:p>
            <a:r>
              <a:rPr lang="en-GB" sz="1000" err="1"/>
              <a:t>Hvis</a:t>
            </a:r>
            <a:r>
              <a:rPr lang="en-GB" sz="1000"/>
              <a:t> du ‘mister’ </a:t>
            </a:r>
            <a:r>
              <a:rPr lang="en-GB" sz="1000" err="1"/>
              <a:t>logoen</a:t>
            </a:r>
            <a:r>
              <a:rPr lang="en-GB" sz="1000"/>
              <a:t> over </a:t>
            </a:r>
            <a:r>
              <a:rPr lang="en-GB" sz="1000" err="1"/>
              <a:t>bildet</a:t>
            </a:r>
            <a:r>
              <a:rPr lang="en-GB" sz="1000"/>
              <a:t> </a:t>
            </a:r>
            <a:r>
              <a:rPr lang="en-GB" sz="1000" err="1"/>
              <a:t>når</a:t>
            </a:r>
            <a:r>
              <a:rPr lang="en-GB" sz="1000"/>
              <a:t> du setter inn </a:t>
            </a:r>
            <a:r>
              <a:rPr lang="en-GB" sz="1000" err="1"/>
              <a:t>bilder</a:t>
            </a:r>
            <a:r>
              <a:rPr lang="en-GB" sz="1000"/>
              <a:t>, </a:t>
            </a:r>
            <a:r>
              <a:rPr lang="en-GB" sz="1000" err="1"/>
              <a:t>klikk</a:t>
            </a:r>
            <a:r>
              <a:rPr lang="en-GB" sz="1000"/>
              <a:t> </a:t>
            </a:r>
            <a:r>
              <a:rPr lang="en-GB" sz="1000" err="1"/>
              <a:t>på</a:t>
            </a:r>
            <a:r>
              <a:rPr lang="en-GB" sz="1000"/>
              <a:t> </a:t>
            </a:r>
            <a:r>
              <a:rPr lang="en-GB" sz="1000" err="1"/>
              <a:t>knappen</a:t>
            </a:r>
            <a:r>
              <a:rPr lang="en-GB" sz="1000"/>
              <a:t> </a:t>
            </a:r>
            <a:r>
              <a:rPr lang="en-GB" sz="1000" err="1"/>
              <a:t>som</a:t>
            </a:r>
            <a:r>
              <a:rPr lang="en-GB" sz="1000"/>
              <a:t> </a:t>
            </a:r>
            <a:r>
              <a:rPr lang="en-GB" sz="1000" err="1"/>
              <a:t>tilbakestiller</a:t>
            </a:r>
            <a:r>
              <a:rPr lang="en-GB" sz="1000"/>
              <a:t> </a:t>
            </a:r>
            <a:r>
              <a:rPr lang="en-GB" sz="1000" err="1"/>
              <a:t>lysbildet</a:t>
            </a:r>
            <a:r>
              <a:rPr lang="en-GB" sz="1000"/>
              <a:t>.</a:t>
            </a:r>
          </a:p>
        </p:txBody>
      </p:sp>
      <p:pic>
        <p:nvPicPr>
          <p:cNvPr id="6" name="Bilde 5" descr="Et bilde som inneholder Font, Grafikk, grafisk design, skjermbilde&#10;&#10;Automatisk generert beskrivelse">
            <a:extLst>
              <a:ext uri="{FF2B5EF4-FFF2-40B4-BE49-F238E27FC236}">
                <a16:creationId xmlns:a16="http://schemas.microsoft.com/office/drawing/2014/main" id="{6B1AF383-DC84-A349-0FBF-0156C415EFAB}"/>
              </a:ext>
            </a:extLst>
          </p:cNvPr>
          <p:cNvPicPr>
            <a:picLocks noChangeAspect="1"/>
          </p:cNvPicPr>
          <p:nvPr userDrawn="1"/>
        </p:nvPicPr>
        <p:blipFill>
          <a:blip r:embed="rId3"/>
          <a:stretch>
            <a:fillRect/>
          </a:stretch>
        </p:blipFill>
        <p:spPr>
          <a:xfrm>
            <a:off x="9581899" y="6104990"/>
            <a:ext cx="2204722" cy="408740"/>
          </a:xfrm>
          <a:prstGeom prst="rect">
            <a:avLst/>
          </a:prstGeom>
        </p:spPr>
      </p:pic>
    </p:spTree>
    <p:extLst>
      <p:ext uri="{BB962C8B-B14F-4D97-AF65-F5344CB8AC3E}">
        <p14:creationId xmlns:p14="http://schemas.microsoft.com/office/powerpoint/2010/main" val="4251553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Forklaring">
    <p:bg>
      <p:bgPr>
        <a:solidFill>
          <a:schemeClr val="bg1"/>
        </a:solidFill>
        <a:effectLst/>
      </p:bgPr>
    </p:bg>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8BF33948-4DBE-BA4F-956F-AF09E755C89D}"/>
              </a:ext>
            </a:extLst>
          </p:cNvPr>
          <p:cNvSpPr txBox="1"/>
          <p:nvPr userDrawn="1"/>
        </p:nvSpPr>
        <p:spPr>
          <a:xfrm>
            <a:off x="1210915" y="1304925"/>
            <a:ext cx="6956339" cy="3693319"/>
          </a:xfrm>
          <a:prstGeom prst="rect">
            <a:avLst/>
          </a:prstGeom>
          <a:noFill/>
        </p:spPr>
        <p:txBody>
          <a:bodyPr wrap="square" lIns="0" tIns="0" rIns="0" bIns="0" rtlCol="0" anchor="t">
            <a:spAutoFit/>
          </a:bodyPr>
          <a:lstStyle/>
          <a:p>
            <a:pPr algn="l"/>
            <a:r>
              <a:rPr lang="en-GB" sz="8000">
                <a:solidFill>
                  <a:schemeClr val="tx1"/>
                </a:solidFill>
              </a:rPr>
              <a:t>Diverse </a:t>
            </a:r>
            <a:r>
              <a:rPr lang="en-GB" sz="8000" err="1">
                <a:solidFill>
                  <a:schemeClr val="tx1"/>
                </a:solidFill>
              </a:rPr>
              <a:t>oppsett</a:t>
            </a:r>
            <a:r>
              <a:rPr lang="en-GB" sz="8000">
                <a:solidFill>
                  <a:schemeClr val="tx1"/>
                </a:solidFill>
              </a:rPr>
              <a:t> med </a:t>
            </a:r>
            <a:r>
              <a:rPr lang="en-GB" sz="8000" err="1">
                <a:solidFill>
                  <a:schemeClr val="tx1"/>
                </a:solidFill>
              </a:rPr>
              <a:t>tekst</a:t>
            </a:r>
            <a:r>
              <a:rPr lang="en-GB" sz="8000">
                <a:solidFill>
                  <a:schemeClr val="tx1"/>
                </a:solidFill>
              </a:rPr>
              <a:t> </a:t>
            </a:r>
            <a:r>
              <a:rPr lang="en-GB" sz="8000" err="1">
                <a:solidFill>
                  <a:schemeClr val="tx1"/>
                </a:solidFill>
              </a:rPr>
              <a:t>og</a:t>
            </a:r>
            <a:r>
              <a:rPr lang="en-GB" sz="8000">
                <a:solidFill>
                  <a:schemeClr val="tx1"/>
                </a:solidFill>
              </a:rPr>
              <a:t> </a:t>
            </a:r>
            <a:r>
              <a:rPr lang="en-GB" sz="8000" err="1">
                <a:solidFill>
                  <a:schemeClr val="tx1"/>
                </a:solidFill>
              </a:rPr>
              <a:t>bilde</a:t>
            </a:r>
            <a:endParaRPr lang="en-GB" sz="8000">
              <a:solidFill>
                <a:schemeClr val="tx1"/>
              </a:solidFill>
            </a:endParaRPr>
          </a:p>
        </p:txBody>
      </p:sp>
      <p:sp>
        <p:nvSpPr>
          <p:cNvPr id="2" name="Pil høyre 1">
            <a:extLst>
              <a:ext uri="{FF2B5EF4-FFF2-40B4-BE49-F238E27FC236}">
                <a16:creationId xmlns:a16="http://schemas.microsoft.com/office/drawing/2014/main" id="{BD1C3994-D15D-2BC6-E46A-F0AC78995035}"/>
              </a:ext>
            </a:extLst>
          </p:cNvPr>
          <p:cNvSpPr/>
          <p:nvPr userDrawn="1"/>
        </p:nvSpPr>
        <p:spPr>
          <a:xfrm>
            <a:off x="9126123" y="2360333"/>
            <a:ext cx="2334040" cy="2137334"/>
          </a:xfrm>
          <a:prstGeom prst="rightArrow">
            <a:avLst>
              <a:gd name="adj1" fmla="val 50000"/>
              <a:gd name="adj2" fmla="val 50000"/>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52053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sjon-frys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5" name="Plassholder for bilde 18">
            <a:extLst>
              <a:ext uri="{FF2B5EF4-FFF2-40B4-BE49-F238E27FC236}">
                <a16:creationId xmlns:a16="http://schemas.microsoft.com/office/drawing/2014/main" id="{96C91B2E-EAA0-1761-A5E1-931ED7548F43}"/>
              </a:ext>
            </a:extLst>
          </p:cNvPr>
          <p:cNvSpPr txBox="1">
            <a:spLocks/>
          </p:cNvSpPr>
          <p:nvPr userDrawn="1"/>
        </p:nvSpPr>
        <p:spPr>
          <a:xfrm>
            <a:off x="0" y="0"/>
            <a:ext cx="12192000" cy="6858000"/>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vert="horz" lIns="5400000" tIns="1260000" rIns="5400000" bIns="251999" rtlCol="0" anchor="ctr">
            <a:normAutofit/>
          </a:bodyPr>
          <a:lstStyle>
            <a:lvl1pPr marL="0" indent="0" algn="ctr" defTabSz="914400" rtl="0" eaLnBrk="1" latinLnBrk="0" hangingPunct="1">
              <a:lnSpc>
                <a:spcPct val="110000"/>
              </a:lnSpc>
              <a:spcBef>
                <a:spcPts val="12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110000"/>
              </a:lnSpc>
              <a:spcBef>
                <a:spcPts val="1200"/>
              </a:spcBef>
              <a:buFont typeface="Systemfont normal"/>
              <a:buNone/>
              <a:defRPr sz="2800" kern="1200">
                <a:solidFill>
                  <a:schemeClr val="tx1"/>
                </a:solidFill>
                <a:latin typeface="+mn-lt"/>
                <a:ea typeface="+mn-ea"/>
                <a:cs typeface="+mn-cs"/>
              </a:defRPr>
            </a:lvl2pPr>
            <a:lvl3pPr marL="914400" indent="0" algn="l" defTabSz="914400" rtl="0" eaLnBrk="1" latinLnBrk="0" hangingPunct="1">
              <a:lnSpc>
                <a:spcPct val="110000"/>
              </a:lnSpc>
              <a:spcBef>
                <a:spcPts val="1200"/>
              </a:spcBef>
              <a:buFont typeface="Systemfont normal"/>
              <a:buNone/>
              <a:defRPr sz="2400" kern="1200">
                <a:solidFill>
                  <a:schemeClr val="tx1"/>
                </a:solidFill>
                <a:latin typeface="+mn-lt"/>
                <a:ea typeface="+mn-ea"/>
                <a:cs typeface="+mn-cs"/>
              </a:defRPr>
            </a:lvl3pPr>
            <a:lvl4pPr marL="1371600" indent="0" algn="l" defTabSz="914400" rtl="0" eaLnBrk="1" latinLnBrk="0" hangingPunct="1">
              <a:lnSpc>
                <a:spcPct val="110000"/>
              </a:lnSpc>
              <a:spcBef>
                <a:spcPts val="1200"/>
              </a:spcBef>
              <a:buFont typeface="Systemfont normal"/>
              <a:buNone/>
              <a:defRPr sz="2000" kern="1200">
                <a:solidFill>
                  <a:schemeClr val="tx1"/>
                </a:solidFill>
                <a:latin typeface="+mn-lt"/>
                <a:ea typeface="+mn-ea"/>
                <a:cs typeface="+mn-cs"/>
              </a:defRPr>
            </a:lvl4pPr>
            <a:lvl5pPr marL="1828800" indent="0" algn="l" defTabSz="914400" rtl="0" eaLnBrk="1" latinLnBrk="0" hangingPunct="1">
              <a:lnSpc>
                <a:spcPct val="110000"/>
              </a:lnSpc>
              <a:spcBef>
                <a:spcPts val="1200"/>
              </a:spcBef>
              <a:buFont typeface="Systemfont normal"/>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endParaRPr lang="en-GB"/>
          </a:p>
        </p:txBody>
      </p:sp>
      <p:sp>
        <p:nvSpPr>
          <p:cNvPr id="12" name="Tittel 4">
            <a:extLst>
              <a:ext uri="{FF2B5EF4-FFF2-40B4-BE49-F238E27FC236}">
                <a16:creationId xmlns:a16="http://schemas.microsoft.com/office/drawing/2014/main" id="{1DAE5FDD-766F-2406-A653-973461D38596}"/>
              </a:ext>
            </a:extLst>
          </p:cNvPr>
          <p:cNvSpPr txBox="1">
            <a:spLocks/>
          </p:cNvSpPr>
          <p:nvPr userDrawn="1"/>
        </p:nvSpPr>
        <p:spPr>
          <a:xfrm>
            <a:off x="587375" y="403226"/>
            <a:ext cx="10872788" cy="814128"/>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nb-NO" dirty="0">
                <a:solidFill>
                  <a:schemeClr val="bg1"/>
                </a:solidFill>
              </a:rPr>
              <a:t>Visjon</a:t>
            </a:r>
          </a:p>
        </p:txBody>
      </p:sp>
      <p:sp>
        <p:nvSpPr>
          <p:cNvPr id="14" name="Plassholder for tekst 9">
            <a:extLst>
              <a:ext uri="{FF2B5EF4-FFF2-40B4-BE49-F238E27FC236}">
                <a16:creationId xmlns:a16="http://schemas.microsoft.com/office/drawing/2014/main" id="{9EFE4264-BC7D-703C-70C9-D6A41E4B0492}"/>
              </a:ext>
            </a:extLst>
          </p:cNvPr>
          <p:cNvSpPr txBox="1">
            <a:spLocks/>
          </p:cNvSpPr>
          <p:nvPr userDrawn="1"/>
        </p:nvSpPr>
        <p:spPr>
          <a:xfrm>
            <a:off x="5333398" y="2131671"/>
            <a:ext cx="3310363" cy="3310361"/>
          </a:xfrm>
          <a:prstGeom prst="ellipse">
            <a:avLst/>
          </a:prstGeom>
          <a:solidFill>
            <a:srgbClr val="FFFFFF">
              <a:alpha val="80000"/>
            </a:srgbClr>
          </a:solidFill>
        </p:spPr>
        <p:txBody>
          <a:bodyPr/>
          <a:lstStyle>
            <a:lvl1pPr marL="0" indent="0" algn="ctr" defTabSz="914400" rtl="0" eaLnBrk="1" latinLnBrk="0" hangingPunct="1">
              <a:lnSpc>
                <a:spcPct val="110000"/>
              </a:lnSpc>
              <a:spcBef>
                <a:spcPts val="1200"/>
              </a:spcBef>
              <a:buFont typeface="Arial" panose="020B0604020202020204" pitchFamily="34" charset="0"/>
              <a:buNone/>
              <a:defRPr sz="2300" kern="1200">
                <a:solidFill>
                  <a:schemeClr val="bg1"/>
                </a:solidFill>
                <a:latin typeface="+mn-lt"/>
                <a:ea typeface="+mn-ea"/>
                <a:cs typeface="+mn-cs"/>
              </a:defRPr>
            </a:lvl1pPr>
            <a:lvl2pPr marL="8001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2pPr>
            <a:lvl3pPr marL="12573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3pPr>
            <a:lvl4pPr marL="17145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4pPr>
            <a:lvl5pPr marL="21717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a:t> </a:t>
            </a:r>
          </a:p>
        </p:txBody>
      </p:sp>
      <p:sp>
        <p:nvSpPr>
          <p:cNvPr id="15" name="Plassholder for tekst 4">
            <a:extLst>
              <a:ext uri="{FF2B5EF4-FFF2-40B4-BE49-F238E27FC236}">
                <a16:creationId xmlns:a16="http://schemas.microsoft.com/office/drawing/2014/main" id="{9A10019C-6587-6683-E4C0-EB138ADDDABE}"/>
              </a:ext>
            </a:extLst>
          </p:cNvPr>
          <p:cNvSpPr txBox="1">
            <a:spLocks/>
          </p:cNvSpPr>
          <p:nvPr userDrawn="1"/>
        </p:nvSpPr>
        <p:spPr>
          <a:xfrm>
            <a:off x="6664301" y="2410379"/>
            <a:ext cx="654074" cy="654070"/>
          </a:xfrm>
          <a:prstGeom prst="rect">
            <a:avLst/>
          </a:prstGeo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lgn="l" defTabSz="914400" rtl="0" eaLnBrk="1" latinLnBrk="0" hangingPunct="1">
              <a:lnSpc>
                <a:spcPct val="110000"/>
              </a:lnSpc>
              <a:spcBef>
                <a:spcPts val="1200"/>
              </a:spcBef>
              <a:buFont typeface="Arial" panose="020B0604020202020204" pitchFamily="34" charset="0"/>
              <a:buNone/>
              <a:defRPr sz="1000" kern="1200">
                <a:solidFill>
                  <a:schemeClr val="tx1"/>
                </a:solidFill>
                <a:latin typeface="+mn-lt"/>
                <a:ea typeface="+mn-ea"/>
                <a:cs typeface="+mn-cs"/>
              </a:defRPr>
            </a:lvl1pPr>
            <a:lvl2pPr marL="8001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2pPr>
            <a:lvl3pPr marL="12573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3pPr>
            <a:lvl4pPr marL="17145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4pPr>
            <a:lvl5pPr marL="21717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a:t> </a:t>
            </a: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21" name="TekstSylinder 20">
            <a:extLst>
              <a:ext uri="{FF2B5EF4-FFF2-40B4-BE49-F238E27FC236}">
                <a16:creationId xmlns:a16="http://schemas.microsoft.com/office/drawing/2014/main" id="{5D4C70E0-9439-6CE1-A1F3-02C683288996}"/>
              </a:ext>
            </a:extLst>
          </p:cNvPr>
          <p:cNvSpPr txBox="1"/>
          <p:nvPr userDrawn="1"/>
        </p:nvSpPr>
        <p:spPr>
          <a:xfrm>
            <a:off x="5361086" y="3326148"/>
            <a:ext cx="3282675" cy="1527149"/>
          </a:xfrm>
          <a:prstGeom prst="rect">
            <a:avLst/>
          </a:prstGeom>
          <a:noFill/>
        </p:spPr>
        <p:txBody>
          <a:bodyPr wrap="square" lIns="0" tIns="0" rIns="0" bIns="0" rtlCol="0">
            <a:spAutoFit/>
          </a:bodyPr>
          <a:lstStyle/>
          <a:p>
            <a:pPr algn="ctr">
              <a:lnSpc>
                <a:spcPct val="110000"/>
              </a:lnSpc>
            </a:pPr>
            <a:r>
              <a:rPr lang="nb-NO" sz="2300" dirty="0"/>
              <a:t>«Gode og likeverdige tjenester til alle som trenger det, når de</a:t>
            </a:r>
            <a:br>
              <a:rPr lang="nb-NO" sz="2300" dirty="0"/>
            </a:br>
            <a:r>
              <a:rPr lang="nb-NO" sz="2300" dirty="0"/>
              <a:t> trenger det» </a:t>
            </a:r>
          </a:p>
        </p:txBody>
      </p:sp>
      <p:pic>
        <p:nvPicPr>
          <p:cNvPr id="2" name="Bilde 1" descr="Et bilde som inneholder Font, Grafikk, grafisk design, skjermbilde&#10;&#10;Automatisk generert beskrivelse">
            <a:extLst>
              <a:ext uri="{FF2B5EF4-FFF2-40B4-BE49-F238E27FC236}">
                <a16:creationId xmlns:a16="http://schemas.microsoft.com/office/drawing/2014/main" id="{599D1E9A-5C49-096C-A7A2-6B6B981319C9}"/>
              </a:ext>
            </a:extLst>
          </p:cNvPr>
          <p:cNvPicPr>
            <a:picLocks noChangeAspect="1"/>
          </p:cNvPicPr>
          <p:nvPr userDrawn="1"/>
        </p:nvPicPr>
        <p:blipFill rotWithShape="1">
          <a:blip r:embed="rId4"/>
          <a:srcRect r="81432" b="-7691"/>
          <a:stretch/>
        </p:blipFill>
        <p:spPr>
          <a:xfrm>
            <a:off x="11623975" y="224848"/>
            <a:ext cx="324000" cy="348390"/>
          </a:xfrm>
          <a:prstGeom prst="rect">
            <a:avLst/>
          </a:prstGeom>
        </p:spPr>
      </p:pic>
    </p:spTree>
    <p:extLst>
      <p:ext uri="{BB962C8B-B14F-4D97-AF65-F5344CB8AC3E}">
        <p14:creationId xmlns:p14="http://schemas.microsoft.com/office/powerpoint/2010/main" val="48009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14">
                                            <p:bg/>
                                          </p:spTgt>
                                        </p:tgtEl>
                                        <p:attrNameLst>
                                          <p:attrName>style.visibility</p:attrName>
                                        </p:attrNameLst>
                                      </p:cBhvr>
                                      <p:to>
                                        <p:strVal val="visible"/>
                                      </p:to>
                                    </p:set>
                                    <p:anim calcmode="lin" valueType="num">
                                      <p:cBhvr additive="base">
                                        <p:cTn id="7" dur="1000" fill="hold"/>
                                        <p:tgtEl>
                                          <p:spTgt spid="14">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14">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14">
                                            <p:txEl>
                                              <p:pRg st="0" end="0"/>
                                            </p:txEl>
                                          </p:spTgt>
                                        </p:tgtEl>
                                        <p:attrNameLst>
                                          <p:attrName>style.visibility</p:attrName>
                                        </p:attrNameLst>
                                      </p:cBhvr>
                                      <p:to>
                                        <p:strVal val="visible"/>
                                      </p:to>
                                    </p:set>
                                    <p:anim calcmode="lin" valueType="num">
                                      <p:cBhvr additive="base">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nimBg="1">
        <p:tmplLst>
          <p:tmpl>
            <p:tnLst>
              <p:par>
                <p:cTn presetID="2" presetClass="entr" presetSubtype="4" decel="5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ppt_x"/>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ppt_x"/>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Misjon – Fryst">
    <p:bg>
      <p:bgPr>
        <a:solidFill>
          <a:schemeClr val="accent2">
            <a:lumMod val="60000"/>
            <a:lumOff val="40000"/>
          </a:schemeClr>
        </a:solidFill>
        <a:effectLst/>
      </p:bgPr>
    </p:bg>
    <p:spTree>
      <p:nvGrpSpPr>
        <p:cNvPr id="1" name=""/>
        <p:cNvGrpSpPr/>
        <p:nvPr/>
      </p:nvGrpSpPr>
      <p:grpSpPr>
        <a:xfrm>
          <a:off x="0" y="0"/>
          <a:ext cx="0" cy="0"/>
          <a:chOff x="0" y="0"/>
          <a:chExt cx="0" cy="0"/>
        </a:xfrm>
      </p:grpSpPr>
      <p:pic>
        <p:nvPicPr>
          <p:cNvPr id="24" name="Bilde 23">
            <a:extLst>
              <a:ext uri="{FF2B5EF4-FFF2-40B4-BE49-F238E27FC236}">
                <a16:creationId xmlns:a16="http://schemas.microsoft.com/office/drawing/2014/main" id="{66E5FD15-E8C2-F08F-DE4F-026C8AA859E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2330" y="12560"/>
            <a:ext cx="12147339" cy="6832879"/>
          </a:xfrm>
          <a:prstGeom prst="rect">
            <a:avLst/>
          </a:prstGeom>
        </p:spPr>
      </p:pic>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26" name="Tittel 4">
            <a:extLst>
              <a:ext uri="{FF2B5EF4-FFF2-40B4-BE49-F238E27FC236}">
                <a16:creationId xmlns:a16="http://schemas.microsoft.com/office/drawing/2014/main" id="{569D8055-4160-4AF8-98E9-FD2A622427D1}"/>
              </a:ext>
            </a:extLst>
          </p:cNvPr>
          <p:cNvSpPr txBox="1">
            <a:spLocks/>
          </p:cNvSpPr>
          <p:nvPr userDrawn="1"/>
        </p:nvSpPr>
        <p:spPr>
          <a:xfrm>
            <a:off x="587375" y="403226"/>
            <a:ext cx="10872788" cy="814128"/>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nb-NO" dirty="0">
                <a:solidFill>
                  <a:schemeClr val="bg1"/>
                </a:solidFill>
              </a:rPr>
              <a:t>Misjon</a:t>
            </a:r>
          </a:p>
        </p:txBody>
      </p:sp>
      <p:sp>
        <p:nvSpPr>
          <p:cNvPr id="36" name="Plassholder for tekst 9">
            <a:extLst>
              <a:ext uri="{FF2B5EF4-FFF2-40B4-BE49-F238E27FC236}">
                <a16:creationId xmlns:a16="http://schemas.microsoft.com/office/drawing/2014/main" id="{3126CBD6-A297-53E2-B168-D841010D9B0D}"/>
              </a:ext>
            </a:extLst>
          </p:cNvPr>
          <p:cNvSpPr txBox="1">
            <a:spLocks/>
          </p:cNvSpPr>
          <p:nvPr userDrawn="1"/>
        </p:nvSpPr>
        <p:spPr>
          <a:xfrm>
            <a:off x="587375" y="1217354"/>
            <a:ext cx="4203586" cy="4203584"/>
          </a:xfrm>
          <a:prstGeom prst="ellipse">
            <a:avLst/>
          </a:prstGeom>
          <a:solidFill>
            <a:srgbClr val="00308C">
              <a:alpha val="85098"/>
            </a:srgbClr>
          </a:solidFill>
        </p:spPr>
        <p:txBody>
          <a:bodyPr/>
          <a:lstStyle>
            <a:lvl1pPr marL="0" indent="0" algn="ctr" defTabSz="914400" rtl="0" eaLnBrk="1" latinLnBrk="0" hangingPunct="1">
              <a:lnSpc>
                <a:spcPct val="110000"/>
              </a:lnSpc>
              <a:spcBef>
                <a:spcPts val="1200"/>
              </a:spcBef>
              <a:buFont typeface="Arial" panose="020B0604020202020204" pitchFamily="34" charset="0"/>
              <a:buNone/>
              <a:defRPr sz="2300" kern="1200">
                <a:solidFill>
                  <a:schemeClr val="bg1"/>
                </a:solidFill>
                <a:latin typeface="+mn-lt"/>
                <a:ea typeface="+mn-ea"/>
                <a:cs typeface="+mn-cs"/>
              </a:defRPr>
            </a:lvl1pPr>
            <a:lvl2pPr marL="8001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2pPr>
            <a:lvl3pPr marL="12573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3pPr>
            <a:lvl4pPr marL="17145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4pPr>
            <a:lvl5pPr marL="21717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a:t> </a:t>
            </a:r>
          </a:p>
        </p:txBody>
      </p:sp>
      <p:sp>
        <p:nvSpPr>
          <p:cNvPr id="38" name="TekstSylinder 37">
            <a:extLst>
              <a:ext uri="{FF2B5EF4-FFF2-40B4-BE49-F238E27FC236}">
                <a16:creationId xmlns:a16="http://schemas.microsoft.com/office/drawing/2014/main" id="{9DA6357F-6833-A7A3-C9F7-3C431858DC5E}"/>
              </a:ext>
            </a:extLst>
          </p:cNvPr>
          <p:cNvSpPr txBox="1"/>
          <p:nvPr userDrawn="1"/>
        </p:nvSpPr>
        <p:spPr>
          <a:xfrm>
            <a:off x="469208" y="2572699"/>
            <a:ext cx="4651432" cy="1927194"/>
          </a:xfrm>
          <a:prstGeom prst="rect">
            <a:avLst/>
          </a:prstGeom>
          <a:noFill/>
        </p:spPr>
        <p:txBody>
          <a:bodyPr wrap="square" lIns="0" tIns="0" rIns="0" bIns="0" rtlCol="0">
            <a:spAutoFit/>
          </a:bodyPr>
          <a:lstStyle/>
          <a:p>
            <a:pPr algn="ctr">
              <a:lnSpc>
                <a:spcPct val="110000"/>
              </a:lnSpc>
            </a:pPr>
            <a:r>
              <a:rPr lang="nb-NO" sz="2300" dirty="0">
                <a:solidFill>
                  <a:schemeClr val="bg1"/>
                </a:solidFill>
              </a:rPr>
              <a:t>«Vi utgjør en forskjell </a:t>
            </a:r>
            <a:br>
              <a:rPr lang="nb-NO" sz="2300" dirty="0">
                <a:solidFill>
                  <a:schemeClr val="bg1"/>
                </a:solidFill>
              </a:rPr>
            </a:br>
            <a:r>
              <a:rPr lang="nb-NO" sz="2300" dirty="0">
                <a:solidFill>
                  <a:schemeClr val="bg1"/>
                </a:solidFill>
              </a:rPr>
              <a:t>for pasient og sykehus </a:t>
            </a:r>
            <a:br>
              <a:rPr lang="nb-NO" sz="2300" dirty="0">
                <a:solidFill>
                  <a:schemeClr val="bg1"/>
                </a:solidFill>
              </a:rPr>
            </a:br>
            <a:r>
              <a:rPr lang="nb-NO" sz="2300" dirty="0">
                <a:solidFill>
                  <a:schemeClr val="bg1"/>
                </a:solidFill>
              </a:rPr>
              <a:t>ved å levere bærekraftige, </a:t>
            </a:r>
            <a:br>
              <a:rPr lang="nb-NO" sz="2300" dirty="0">
                <a:solidFill>
                  <a:schemeClr val="bg1"/>
                </a:solidFill>
              </a:rPr>
            </a:br>
            <a:r>
              <a:rPr lang="nb-NO" sz="2300" dirty="0">
                <a:solidFill>
                  <a:schemeClr val="bg1"/>
                </a:solidFill>
              </a:rPr>
              <a:t>sikre og moderne </a:t>
            </a:r>
            <a:br>
              <a:rPr lang="nb-NO" sz="2300" dirty="0">
                <a:solidFill>
                  <a:schemeClr val="bg1"/>
                </a:solidFill>
              </a:rPr>
            </a:br>
            <a:r>
              <a:rPr lang="nb-NO" sz="2300" dirty="0">
                <a:solidFill>
                  <a:schemeClr val="bg1"/>
                </a:solidFill>
              </a:rPr>
              <a:t>digitale tjenester»</a:t>
            </a:r>
          </a:p>
        </p:txBody>
      </p:sp>
      <p:pic>
        <p:nvPicPr>
          <p:cNvPr id="4" name="Bilde 3" descr="Et bilde som inneholder Font, Grafikk, grafisk design, skjermbilde&#10;&#10;Automatisk generert beskrivelse">
            <a:extLst>
              <a:ext uri="{FF2B5EF4-FFF2-40B4-BE49-F238E27FC236}">
                <a16:creationId xmlns:a16="http://schemas.microsoft.com/office/drawing/2014/main" id="{9D5DF270-81A9-28C3-4235-D9E1A2DB8A73}"/>
              </a:ext>
            </a:extLst>
          </p:cNvPr>
          <p:cNvPicPr>
            <a:picLocks noChangeAspect="1"/>
          </p:cNvPicPr>
          <p:nvPr userDrawn="1"/>
        </p:nvPicPr>
        <p:blipFill rotWithShape="1">
          <a:blip r:embed="rId3"/>
          <a:srcRect r="81432" b="-7691"/>
          <a:stretch/>
        </p:blipFill>
        <p:spPr>
          <a:xfrm>
            <a:off x="2409702" y="1730978"/>
            <a:ext cx="558932" cy="601007"/>
          </a:xfrm>
          <a:prstGeom prst="rect">
            <a:avLst/>
          </a:prstGeom>
        </p:spPr>
      </p:pic>
    </p:spTree>
    <p:extLst>
      <p:ext uri="{BB962C8B-B14F-4D97-AF65-F5344CB8AC3E}">
        <p14:creationId xmlns:p14="http://schemas.microsoft.com/office/powerpoint/2010/main" val="316930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36">
                                            <p:bg/>
                                          </p:spTgt>
                                        </p:tgtEl>
                                        <p:attrNameLst>
                                          <p:attrName>style.visibility</p:attrName>
                                        </p:attrNameLst>
                                      </p:cBhvr>
                                      <p:to>
                                        <p:strVal val="visible"/>
                                      </p:to>
                                    </p:set>
                                    <p:anim calcmode="lin" valueType="num">
                                      <p:cBhvr additive="base">
                                        <p:cTn id="7" dur="1000" fill="hold"/>
                                        <p:tgtEl>
                                          <p:spTgt spid="36">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36">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 calcmode="lin" valueType="num">
                                      <p:cBhvr additive="base">
                                        <p:cTn id="11" dur="10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animBg="1">
        <p:tmplLst>
          <p:tmpl>
            <p:tnLst>
              <p:par>
                <p:cTn presetID="2" presetClass="entr" presetSubtype="4" decel="5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ppt_x"/>
                          </p:val>
                        </p:tav>
                        <p:tav tm="100000">
                          <p:val>
                            <p:strVal val="#ppt_x"/>
                          </p:val>
                        </p:tav>
                      </p:tavLst>
                    </p:anim>
                    <p:anim calcmode="lin" valueType="num">
                      <p:cBhvr additive="base">
                        <p:cTn dur="1000" fill="hold"/>
                        <p:tgtEl>
                          <p:spTgt spid="36"/>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1000" fill="hold"/>
                        <p:tgtEl>
                          <p:spTgt spid="36"/>
                        </p:tgtEl>
                        <p:attrNameLst>
                          <p:attrName>ppt_x</p:attrName>
                        </p:attrNameLst>
                      </p:cBhvr>
                      <p:tavLst>
                        <p:tav tm="0">
                          <p:val>
                            <p:strVal val="#ppt_x"/>
                          </p:val>
                        </p:tav>
                        <p:tav tm="100000">
                          <p:val>
                            <p:strVal val="#ppt_x"/>
                          </p:val>
                        </p:tav>
                      </p:tavLst>
                    </p:anim>
                    <p:anim calcmode="lin" valueType="num">
                      <p:cBhvr additive="base">
                        <p:cTn dur="1000" fill="hold"/>
                        <p:tgtEl>
                          <p:spTgt spid="3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sjon-redigerbar-mal">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4" name="Plassholder for bilde 2">
            <a:extLst>
              <a:ext uri="{FF2B5EF4-FFF2-40B4-BE49-F238E27FC236}">
                <a16:creationId xmlns:a16="http://schemas.microsoft.com/office/drawing/2014/main" id="{DD5F57C2-31CC-A362-5E9E-7747D57A3983}"/>
              </a:ext>
            </a:extLst>
          </p:cNvPr>
          <p:cNvSpPr>
            <a:spLocks noGrp="1"/>
          </p:cNvSpPr>
          <p:nvPr>
            <p:ph type="pic" idx="10" hasCustomPrompt="1"/>
          </p:nvPr>
        </p:nvSpPr>
        <p:spPr>
          <a:xfrm>
            <a:off x="0" y="-4008"/>
            <a:ext cx="12931140" cy="6991548"/>
          </a:xfrm>
          <a:blipFill>
            <a:blip r:embed="rId2" cstate="email">
              <a:extLst>
                <a:ext uri="{28A0092B-C50C-407E-A947-70E740481C1C}">
                  <a14:useLocalDpi xmlns:a14="http://schemas.microsoft.com/office/drawing/2010/main"/>
                </a:ext>
              </a:extLst>
            </a:blip>
            <a:srcRect/>
            <a:stretch>
              <a:fillRect/>
            </a:stretch>
          </a:blipFill>
        </p:spPr>
        <p:txBody>
          <a:bodyPr lIns="5400000" tIns="1260000" rIns="5400000" bIns="251999" anchor="ctr">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dirty="0"/>
              <a:t>Klikk på ikonet for å sette inn eget bilde</a:t>
            </a:r>
          </a:p>
        </p:txBody>
      </p:sp>
      <p:sp>
        <p:nvSpPr>
          <p:cNvPr id="2" name="Tittel 1">
            <a:extLst>
              <a:ext uri="{FF2B5EF4-FFF2-40B4-BE49-F238E27FC236}">
                <a16:creationId xmlns:a16="http://schemas.microsoft.com/office/drawing/2014/main" id="{B5ACA18A-54EA-BBD7-82AA-9196DA8E58EA}"/>
              </a:ext>
            </a:extLst>
          </p:cNvPr>
          <p:cNvSpPr>
            <a:spLocks noGrp="1"/>
          </p:cNvSpPr>
          <p:nvPr>
            <p:ph type="title"/>
          </p:nvPr>
        </p:nvSpPr>
        <p:spPr/>
        <p:txBody>
          <a:bodyPr/>
          <a:lstStyle>
            <a:lvl1pPr>
              <a:defRPr>
                <a:solidFill>
                  <a:schemeClr val="bg1"/>
                </a:solidFill>
              </a:defRPr>
            </a:lvl1pPr>
          </a:lstStyle>
          <a:p>
            <a:r>
              <a:rPr lang="nb-NO"/>
              <a:t>Klikk for å redigere tittelstil</a:t>
            </a:r>
            <a:endParaRPr lang="en-GB"/>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en-GB" smtClean="0"/>
              <a:pPr/>
              <a:t>03/09/2026</a:t>
            </a:fld>
            <a:endParaRPr lang="en-GB"/>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9" name="Plassholder for tekst 9">
            <a:extLst>
              <a:ext uri="{FF2B5EF4-FFF2-40B4-BE49-F238E27FC236}">
                <a16:creationId xmlns:a16="http://schemas.microsoft.com/office/drawing/2014/main" id="{6EB1959E-8C8C-5399-BA45-3609DB45089E}"/>
              </a:ext>
            </a:extLst>
          </p:cNvPr>
          <p:cNvSpPr>
            <a:spLocks noGrp="1"/>
          </p:cNvSpPr>
          <p:nvPr>
            <p:ph type="body" sz="quarter" idx="15" hasCustomPrompt="1"/>
          </p:nvPr>
        </p:nvSpPr>
        <p:spPr>
          <a:xfrm>
            <a:off x="7722803" y="1715721"/>
            <a:ext cx="4203586" cy="4203584"/>
          </a:xfrm>
          <a:prstGeom prst="ellipse">
            <a:avLst/>
          </a:prstGeom>
          <a:solidFill>
            <a:srgbClr val="FFFFFF">
              <a:alpha val="80000"/>
            </a:srgbClr>
          </a:solidFill>
        </p:spPr>
        <p:txBody>
          <a:bodyPr/>
          <a:lstStyle>
            <a:lvl1pPr marL="0" indent="0" algn="ctr">
              <a:buNone/>
              <a:defRPr>
                <a:solidFill>
                  <a:schemeClr val="bg1"/>
                </a:solidFill>
              </a:defRPr>
            </a:lvl1pPr>
          </a:lstStyle>
          <a:p>
            <a:pPr lvl="0"/>
            <a:r>
              <a:rPr lang="nb-NO"/>
              <a:t> </a:t>
            </a:r>
          </a:p>
        </p:txBody>
      </p:sp>
      <p:sp>
        <p:nvSpPr>
          <p:cNvPr id="10" name="Plassholder for tekst 4">
            <a:extLst>
              <a:ext uri="{FF2B5EF4-FFF2-40B4-BE49-F238E27FC236}">
                <a16:creationId xmlns:a16="http://schemas.microsoft.com/office/drawing/2014/main" id="{AA4CDDEB-E82A-C425-B774-54C6364561A3}"/>
              </a:ext>
            </a:extLst>
          </p:cNvPr>
          <p:cNvSpPr>
            <a:spLocks noGrp="1"/>
          </p:cNvSpPr>
          <p:nvPr>
            <p:ph type="body" sz="quarter" idx="14" hasCustomPrompt="1"/>
          </p:nvPr>
        </p:nvSpPr>
        <p:spPr>
          <a:xfrm>
            <a:off x="9492409" y="2104814"/>
            <a:ext cx="654074" cy="65407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
        <p:nvSpPr>
          <p:cNvPr id="11" name="Plassholder for tekst 9">
            <a:extLst>
              <a:ext uri="{FF2B5EF4-FFF2-40B4-BE49-F238E27FC236}">
                <a16:creationId xmlns:a16="http://schemas.microsoft.com/office/drawing/2014/main" id="{784FA927-42C3-7B42-636D-94674C04BBA5}"/>
              </a:ext>
            </a:extLst>
          </p:cNvPr>
          <p:cNvSpPr>
            <a:spLocks noGrp="1"/>
          </p:cNvSpPr>
          <p:nvPr>
            <p:ph type="body" sz="quarter" idx="16" hasCustomPrompt="1"/>
          </p:nvPr>
        </p:nvSpPr>
        <p:spPr>
          <a:xfrm>
            <a:off x="8189194" y="3117085"/>
            <a:ext cx="3282675" cy="2116984"/>
          </a:xfrm>
          <a:prstGeom prst="rect">
            <a:avLst/>
          </a:prstGeom>
          <a:noFill/>
        </p:spPr>
        <p:txBody>
          <a:bodyPr>
            <a:normAutofit/>
          </a:bodyPr>
          <a:lstStyle>
            <a:lvl1pPr marL="0" indent="0" algn="ctr">
              <a:buNone/>
              <a:defRPr sz="2400"/>
            </a:lvl1pPr>
          </a:lstStyle>
          <a:p>
            <a:r>
              <a:rPr lang="nb-NO" dirty="0"/>
              <a:t>Tekst i hvit sirkel med grafisk symbol sentrert øverst i sirkelen</a:t>
            </a:r>
          </a:p>
        </p:txBody>
      </p:sp>
      <p:pic>
        <p:nvPicPr>
          <p:cNvPr id="14" name="Bilde 13" descr="Et bilde som inneholder Font, Grafikk, grafisk design, skjermbilde&#10;&#10;Automatisk generert beskrivelse">
            <a:extLst>
              <a:ext uri="{FF2B5EF4-FFF2-40B4-BE49-F238E27FC236}">
                <a16:creationId xmlns:a16="http://schemas.microsoft.com/office/drawing/2014/main" id="{8882A5D1-CE44-1A2B-5992-12D981F01F28}"/>
              </a:ext>
            </a:extLst>
          </p:cNvPr>
          <p:cNvPicPr>
            <a:picLocks noChangeAspect="1"/>
          </p:cNvPicPr>
          <p:nvPr userDrawn="1"/>
        </p:nvPicPr>
        <p:blipFill rotWithShape="1">
          <a:blip r:embed="rId4"/>
          <a:srcRect r="81432" b="-7691"/>
          <a:stretch/>
        </p:blipFill>
        <p:spPr>
          <a:xfrm>
            <a:off x="11623975" y="224848"/>
            <a:ext cx="324000" cy="348390"/>
          </a:xfrm>
          <a:prstGeom prst="rect">
            <a:avLst/>
          </a:prstGeom>
        </p:spPr>
      </p:pic>
    </p:spTree>
    <p:extLst>
      <p:ext uri="{BB962C8B-B14F-4D97-AF65-F5344CB8AC3E}">
        <p14:creationId xmlns:p14="http://schemas.microsoft.com/office/powerpoint/2010/main" val="218812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1000" fill="hold"/>
                                        <p:tgtEl>
                                          <p:spTgt spid="9">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tmplLst>
          <p:tmpl>
            <p:tnLst>
              <p:par>
                <p:cTn presetID="2" presetClass="entr" presetSubtype="4" decel="5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ilde med tekst">
    <p:bg>
      <p:bgPr>
        <a:solidFill>
          <a:srgbClr val="AA6250"/>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CAF2C54C-7BE0-224B-21B1-928BAE124479}"/>
              </a:ext>
            </a:extLst>
          </p:cNvPr>
          <p:cNvSpPr/>
          <p:nvPr userDrawn="1"/>
        </p:nvSpPr>
        <p:spPr>
          <a:xfrm>
            <a:off x="0" y="1"/>
            <a:ext cx="12192000" cy="1376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tel 1">
            <a:extLst>
              <a:ext uri="{FF2B5EF4-FFF2-40B4-BE49-F238E27FC236}">
                <a16:creationId xmlns:a16="http://schemas.microsoft.com/office/drawing/2014/main" id="{07A33AC6-8151-1CFE-B287-E58179D6E5D4}"/>
              </a:ext>
            </a:extLst>
          </p:cNvPr>
          <p:cNvSpPr>
            <a:spLocks noGrp="1"/>
          </p:cNvSpPr>
          <p:nvPr>
            <p:ph type="title" hasCustomPrompt="1"/>
          </p:nvPr>
        </p:nvSpPr>
        <p:spPr>
          <a:xfrm>
            <a:off x="587375" y="404140"/>
            <a:ext cx="10872787" cy="655640"/>
          </a:xfrm>
        </p:spPr>
        <p:txBody>
          <a:bodyPr anchor="t">
            <a:normAutofit/>
          </a:bodyPr>
          <a:lstStyle>
            <a:lvl1pPr>
              <a:defRPr sz="3400"/>
            </a:lvl1pPr>
          </a:lstStyle>
          <a:p>
            <a:r>
              <a:rPr lang="nb-NO" dirty="0"/>
              <a:t>Tittel og </a:t>
            </a:r>
            <a:r>
              <a:rPr lang="nb-NO" dirty="0" err="1"/>
              <a:t>og</a:t>
            </a:r>
            <a:r>
              <a:rPr lang="nb-NO" dirty="0"/>
              <a:t> bilde som fyller halve bredden</a:t>
            </a:r>
            <a:endParaRPr lang="en-GB" dirty="0"/>
          </a:p>
        </p:txBody>
      </p:sp>
      <p:sp>
        <p:nvSpPr>
          <p:cNvPr id="3" name="Plassholder for bilde 2">
            <a:extLst>
              <a:ext uri="{FF2B5EF4-FFF2-40B4-BE49-F238E27FC236}">
                <a16:creationId xmlns:a16="http://schemas.microsoft.com/office/drawing/2014/main" id="{A0DFFF84-B6B3-3397-B75A-AAFBF54AF193}"/>
              </a:ext>
            </a:extLst>
          </p:cNvPr>
          <p:cNvSpPr>
            <a:spLocks noGrp="1"/>
          </p:cNvSpPr>
          <p:nvPr>
            <p:ph type="pic" idx="1" hasCustomPrompt="1"/>
          </p:nvPr>
        </p:nvSpPr>
        <p:spPr>
          <a:xfrm>
            <a:off x="0" y="1376364"/>
            <a:ext cx="6096000" cy="5481636"/>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a:t>Klikk på ikonet for å sette inn bilde</a:t>
            </a:r>
          </a:p>
        </p:txBody>
      </p:sp>
      <p:sp>
        <p:nvSpPr>
          <p:cNvPr id="12" name="Plassholder for dato 3">
            <a:extLst>
              <a:ext uri="{FF2B5EF4-FFF2-40B4-BE49-F238E27FC236}">
                <a16:creationId xmlns:a16="http://schemas.microsoft.com/office/drawing/2014/main" id="{5AF18037-27FF-BB01-D2F8-97FD65062CA8}"/>
              </a:ext>
            </a:extLst>
          </p:cNvPr>
          <p:cNvSpPr>
            <a:spLocks noGrp="1"/>
          </p:cNvSpPr>
          <p:nvPr>
            <p:ph type="dt" sz="half" idx="10"/>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3" name="Plassholder for bunntekst 4">
            <a:extLst>
              <a:ext uri="{FF2B5EF4-FFF2-40B4-BE49-F238E27FC236}">
                <a16:creationId xmlns:a16="http://schemas.microsoft.com/office/drawing/2014/main" id="{AB910FCF-16E7-993B-4780-5056F8C3385E}"/>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4" name="Plassholder for lysbildenummer 5">
            <a:extLst>
              <a:ext uri="{FF2B5EF4-FFF2-40B4-BE49-F238E27FC236}">
                <a16:creationId xmlns:a16="http://schemas.microsoft.com/office/drawing/2014/main" id="{6483340C-DAED-26FB-4EB5-F751F17D2B30}"/>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4" name="Plassholder for tekst 3">
            <a:extLst>
              <a:ext uri="{FF2B5EF4-FFF2-40B4-BE49-F238E27FC236}">
                <a16:creationId xmlns:a16="http://schemas.microsoft.com/office/drawing/2014/main" id="{3CB6CA4E-9E15-A208-27D5-04A01A09F355}"/>
              </a:ext>
            </a:extLst>
          </p:cNvPr>
          <p:cNvSpPr>
            <a:spLocks noGrp="1"/>
          </p:cNvSpPr>
          <p:nvPr>
            <p:ph type="body" sz="half" idx="2"/>
          </p:nvPr>
        </p:nvSpPr>
        <p:spPr>
          <a:xfrm>
            <a:off x="6785264" y="2130136"/>
            <a:ext cx="4674899" cy="4070639"/>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8" name="TekstSylinder 7">
            <a:extLst>
              <a:ext uri="{FF2B5EF4-FFF2-40B4-BE49-F238E27FC236}">
                <a16:creationId xmlns:a16="http://schemas.microsoft.com/office/drawing/2014/main" id="{09F04162-4C83-BF40-399F-A52DBC81F650}"/>
              </a:ext>
            </a:extLst>
          </p:cNvPr>
          <p:cNvSpPr txBox="1"/>
          <p:nvPr userDrawn="1"/>
        </p:nvSpPr>
        <p:spPr>
          <a:xfrm>
            <a:off x="13613779" y="-4008"/>
            <a:ext cx="1717680" cy="769441"/>
          </a:xfrm>
          <a:prstGeom prst="rect">
            <a:avLst/>
          </a:prstGeom>
          <a:noFill/>
        </p:spPr>
        <p:txBody>
          <a:bodyPr wrap="square" lIns="0" tIns="0" rIns="0" bIns="0" rtlCol="0">
            <a:spAutoFit/>
          </a:bodyPr>
          <a:lstStyle/>
          <a:p>
            <a:r>
              <a:rPr lang="en-GB" sz="1000" err="1"/>
              <a:t>Endre</a:t>
            </a:r>
            <a:r>
              <a:rPr lang="en-GB" sz="1000"/>
              <a:t> </a:t>
            </a:r>
            <a:r>
              <a:rPr lang="en-GB" sz="1000" err="1"/>
              <a:t>fargeflate</a:t>
            </a:r>
            <a:r>
              <a:rPr lang="en-GB" sz="1000"/>
              <a:t> </a:t>
            </a:r>
            <a:r>
              <a:rPr lang="en-GB" sz="1000" err="1"/>
              <a:t>på</a:t>
            </a:r>
            <a:r>
              <a:rPr lang="en-GB" sz="1000"/>
              <a:t> </a:t>
            </a:r>
            <a:r>
              <a:rPr lang="en-GB" sz="1000" err="1"/>
              <a:t>høyre</a:t>
            </a:r>
            <a:r>
              <a:rPr lang="en-GB" sz="1000"/>
              <a:t> side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ønsket</a:t>
            </a:r>
            <a:r>
              <a:rPr lang="en-GB" sz="1000"/>
              <a:t> </a:t>
            </a:r>
            <a:r>
              <a:rPr lang="en-GB" sz="1000" err="1"/>
              <a:t>farge</a:t>
            </a:r>
            <a:r>
              <a:rPr lang="en-GB" sz="1000"/>
              <a:t> </a:t>
            </a:r>
            <a:r>
              <a:rPr lang="en-GB" sz="1000" err="1"/>
              <a:t>fra</a:t>
            </a:r>
            <a:r>
              <a:rPr lang="en-GB" sz="1000"/>
              <a:t> </a:t>
            </a:r>
            <a:r>
              <a:rPr lang="en-GB" sz="1000" err="1"/>
              <a:t>profilpalennen</a:t>
            </a:r>
            <a:r>
              <a:rPr lang="en-GB" sz="1000"/>
              <a:t>.</a:t>
            </a:r>
          </a:p>
        </p:txBody>
      </p:sp>
      <p:sp>
        <p:nvSpPr>
          <p:cNvPr id="6" name="Plassholder for tekst 4">
            <a:extLst>
              <a:ext uri="{FF2B5EF4-FFF2-40B4-BE49-F238E27FC236}">
                <a16:creationId xmlns:a16="http://schemas.microsoft.com/office/drawing/2014/main" id="{3091A2DF-102F-5CBC-60DC-75D3F750DBD2}"/>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754233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og innhold – hvit">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4F800DF-3B59-7DE0-0F86-33D3D7B01FF4}"/>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A15C9341-3E0A-B967-5AAE-73AA6353EEBB}"/>
              </a:ext>
            </a:extLst>
          </p:cNvPr>
          <p:cNvSpPr>
            <a:spLocks noGrp="1"/>
          </p:cNvSpPr>
          <p:nvPr>
            <p:ph type="title"/>
          </p:nvPr>
        </p:nvSpPr>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1E0EE15-3BF7-5875-D65E-D434A83B985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7" name="Plassholder for dato 3">
            <a:extLst>
              <a:ext uri="{FF2B5EF4-FFF2-40B4-BE49-F238E27FC236}">
                <a16:creationId xmlns:a16="http://schemas.microsoft.com/office/drawing/2014/main" id="{D05DF7AE-2F50-1BBB-41D7-125B4C4D3CF1}"/>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8" name="Plassholder for bunntekst 4">
            <a:extLst>
              <a:ext uri="{FF2B5EF4-FFF2-40B4-BE49-F238E27FC236}">
                <a16:creationId xmlns:a16="http://schemas.microsoft.com/office/drawing/2014/main" id="{45BA45CF-7AD8-66BC-3A0B-F0F8503ADB20}"/>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9" name="Plassholder for lysbildenummer 5">
            <a:extLst>
              <a:ext uri="{FF2B5EF4-FFF2-40B4-BE49-F238E27FC236}">
                <a16:creationId xmlns:a16="http://schemas.microsoft.com/office/drawing/2014/main" id="{E40F17D6-F268-C6A4-2A00-F945BCAE786B}"/>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5" name="Plassholder for tekst 4">
            <a:extLst>
              <a:ext uri="{FF2B5EF4-FFF2-40B4-BE49-F238E27FC236}">
                <a16:creationId xmlns:a16="http://schemas.microsoft.com/office/drawing/2014/main" id="{F49F0E47-430B-BA5B-D54D-F20707FB384A}"/>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pic>
        <p:nvPicPr>
          <p:cNvPr id="11" name="Grafikk 10">
            <a:extLst>
              <a:ext uri="{FF2B5EF4-FFF2-40B4-BE49-F238E27FC236}">
                <a16:creationId xmlns:a16="http://schemas.microsoft.com/office/drawing/2014/main" id="{A8A28D99-3B25-494A-5943-02BBC5CAF52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1623975" y="224848"/>
            <a:ext cx="324000" cy="324000"/>
          </a:xfrm>
          <a:prstGeom prst="rect">
            <a:avLst/>
          </a:prstGeom>
        </p:spPr>
      </p:pic>
    </p:spTree>
    <p:extLst>
      <p:ext uri="{BB962C8B-B14F-4D97-AF65-F5344CB8AC3E}">
        <p14:creationId xmlns:p14="http://schemas.microsoft.com/office/powerpoint/2010/main" val="25780242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Bilde med teks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A9378BD5-7C3A-ED87-8425-48721E9EAC51}"/>
              </a:ext>
            </a:extLst>
          </p:cNvPr>
          <p:cNvSpPr/>
          <p:nvPr userDrawn="1"/>
        </p:nvSpPr>
        <p:spPr>
          <a:xfrm>
            <a:off x="0" y="0"/>
            <a:ext cx="12192000" cy="6356350"/>
          </a:xfrm>
          <a:prstGeom prst="rect">
            <a:avLst/>
          </a:prstGeom>
          <a:gradFill>
            <a:gsLst>
              <a:gs pos="31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07A33AC6-8151-1CFE-B287-E58179D6E5D4}"/>
              </a:ext>
            </a:extLst>
          </p:cNvPr>
          <p:cNvSpPr>
            <a:spLocks noGrp="1"/>
          </p:cNvSpPr>
          <p:nvPr>
            <p:ph type="title" hasCustomPrompt="1"/>
          </p:nvPr>
        </p:nvSpPr>
        <p:spPr>
          <a:xfrm>
            <a:off x="587375" y="404140"/>
            <a:ext cx="10872788" cy="655640"/>
          </a:xfrm>
        </p:spPr>
        <p:txBody>
          <a:bodyPr anchor="t">
            <a:normAutofit/>
          </a:bodyPr>
          <a:lstStyle>
            <a:lvl1pPr>
              <a:defRPr sz="3400"/>
            </a:lvl1pPr>
          </a:lstStyle>
          <a:p>
            <a:r>
              <a:rPr lang="nb-NO" dirty="0"/>
              <a:t>Tittel, bilde som fyller hele bredden, 1 form</a:t>
            </a:r>
            <a:endParaRPr lang="en-GB" dirty="0"/>
          </a:p>
        </p:txBody>
      </p:sp>
      <p:sp>
        <p:nvSpPr>
          <p:cNvPr id="3" name="Plassholder for bilde 2">
            <a:extLst>
              <a:ext uri="{FF2B5EF4-FFF2-40B4-BE49-F238E27FC236}">
                <a16:creationId xmlns:a16="http://schemas.microsoft.com/office/drawing/2014/main" id="{A0DFFF84-B6B3-3397-B75A-AAFBF54AF193}"/>
              </a:ext>
            </a:extLst>
          </p:cNvPr>
          <p:cNvSpPr>
            <a:spLocks noGrp="1"/>
          </p:cNvSpPr>
          <p:nvPr>
            <p:ph type="pic" idx="1" hasCustomPrompt="1"/>
          </p:nvPr>
        </p:nvSpPr>
        <p:spPr>
          <a:xfrm>
            <a:off x="0" y="1376364"/>
            <a:ext cx="12192000" cy="5481636"/>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dirty="0"/>
              <a:t>Klikk</a:t>
            </a:r>
            <a:r>
              <a:rPr lang="en-GB" dirty="0"/>
              <a:t> </a:t>
            </a:r>
            <a:r>
              <a:rPr lang="en-GB" dirty="0" err="1"/>
              <a:t>på</a:t>
            </a:r>
            <a:r>
              <a:rPr lang="en-GB" dirty="0"/>
              <a:t> </a:t>
            </a:r>
            <a:r>
              <a:rPr lang="nb-NO" noProof="0" dirty="0"/>
              <a:t>ikonet</a:t>
            </a:r>
            <a:r>
              <a:rPr lang="en-GB" dirty="0"/>
              <a:t> for å </a:t>
            </a:r>
            <a:r>
              <a:rPr lang="nb-NO" noProof="0" dirty="0"/>
              <a:t>sette</a:t>
            </a:r>
            <a:r>
              <a:rPr lang="en-GB" dirty="0"/>
              <a:t> inn </a:t>
            </a:r>
            <a:r>
              <a:rPr lang="en-GB" dirty="0" err="1"/>
              <a:t>bilde</a:t>
            </a:r>
            <a:endParaRPr lang="en-GB" dirty="0"/>
          </a:p>
        </p:txBody>
      </p:sp>
      <p:sp>
        <p:nvSpPr>
          <p:cNvPr id="6" name="Plassholder for tekst 5">
            <a:extLst>
              <a:ext uri="{FF2B5EF4-FFF2-40B4-BE49-F238E27FC236}">
                <a16:creationId xmlns:a16="http://schemas.microsoft.com/office/drawing/2014/main" id="{57F794CE-CFD0-8A58-3445-5E70D8AD83BD}"/>
              </a:ext>
            </a:extLst>
          </p:cNvPr>
          <p:cNvSpPr>
            <a:spLocks noGrp="1"/>
          </p:cNvSpPr>
          <p:nvPr>
            <p:ph type="body" sz="quarter" idx="11" hasCustomPrompt="1"/>
          </p:nvPr>
        </p:nvSpPr>
        <p:spPr>
          <a:xfrm>
            <a:off x="1323111" y="2213404"/>
            <a:ext cx="3832976" cy="3835220"/>
          </a:xfrm>
          <a:prstGeom prst="ellipse">
            <a:avLst/>
          </a:prstGeom>
          <a:solidFill>
            <a:srgbClr val="AA6250"/>
          </a:solidFill>
        </p:spPr>
        <p:txBody>
          <a:bodyPr anchor="ctr">
            <a:noAutofit/>
          </a:bodyPr>
          <a:lstStyle>
            <a:lvl1pPr marL="0" indent="0" algn="ctr">
              <a:buNone/>
              <a:defRPr>
                <a:solidFill>
                  <a:schemeClr val="bg1"/>
                </a:solidFill>
              </a:defRPr>
            </a:lvl1pPr>
          </a:lstStyle>
          <a:p>
            <a:pPr lvl="0"/>
            <a:r>
              <a:rPr lang="nb-NO" dirty="0"/>
              <a:t>Tekst</a:t>
            </a:r>
            <a:endParaRPr lang="en-GB" dirty="0"/>
          </a:p>
        </p:txBody>
      </p:sp>
      <p:sp>
        <p:nvSpPr>
          <p:cNvPr id="4" name="Plassholder for tekst 4">
            <a:extLst>
              <a:ext uri="{FF2B5EF4-FFF2-40B4-BE49-F238E27FC236}">
                <a16:creationId xmlns:a16="http://schemas.microsoft.com/office/drawing/2014/main" id="{3BD90D44-F44F-AA07-128C-CA7EE556BD26}"/>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05015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1000" fill="hold"/>
                                        <p:tgtEl>
                                          <p:spTgt spid="6">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6">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2" presetClass="entr" presetSubtype="4"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Bilde med teks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A9378BD5-7C3A-ED87-8425-48721E9EAC51}"/>
              </a:ext>
            </a:extLst>
          </p:cNvPr>
          <p:cNvSpPr/>
          <p:nvPr userDrawn="1"/>
        </p:nvSpPr>
        <p:spPr>
          <a:xfrm>
            <a:off x="0" y="0"/>
            <a:ext cx="12192000" cy="6356350"/>
          </a:xfrm>
          <a:prstGeom prst="rect">
            <a:avLst/>
          </a:prstGeom>
          <a:gradFill>
            <a:gsLst>
              <a:gs pos="31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07A33AC6-8151-1CFE-B287-E58179D6E5D4}"/>
              </a:ext>
            </a:extLst>
          </p:cNvPr>
          <p:cNvSpPr>
            <a:spLocks noGrp="1"/>
          </p:cNvSpPr>
          <p:nvPr>
            <p:ph type="title" hasCustomPrompt="1"/>
          </p:nvPr>
        </p:nvSpPr>
        <p:spPr>
          <a:xfrm>
            <a:off x="587375" y="404140"/>
            <a:ext cx="10872788" cy="655640"/>
          </a:xfrm>
        </p:spPr>
        <p:txBody>
          <a:bodyPr anchor="t">
            <a:normAutofit/>
          </a:bodyPr>
          <a:lstStyle>
            <a:lvl1pPr>
              <a:defRPr sz="3400"/>
            </a:lvl1pPr>
          </a:lstStyle>
          <a:p>
            <a:r>
              <a:rPr lang="nb-NO" dirty="0"/>
              <a:t>Tittel, bilde som fyller hele bredden, 4 former</a:t>
            </a:r>
            <a:endParaRPr lang="en-GB" dirty="0"/>
          </a:p>
        </p:txBody>
      </p:sp>
      <p:sp>
        <p:nvSpPr>
          <p:cNvPr id="3" name="Plassholder for bilde 2">
            <a:extLst>
              <a:ext uri="{FF2B5EF4-FFF2-40B4-BE49-F238E27FC236}">
                <a16:creationId xmlns:a16="http://schemas.microsoft.com/office/drawing/2014/main" id="{A0DFFF84-B6B3-3397-B75A-AAFBF54AF193}"/>
              </a:ext>
            </a:extLst>
          </p:cNvPr>
          <p:cNvSpPr>
            <a:spLocks noGrp="1"/>
          </p:cNvSpPr>
          <p:nvPr>
            <p:ph type="pic" idx="1" hasCustomPrompt="1"/>
          </p:nvPr>
        </p:nvSpPr>
        <p:spPr>
          <a:xfrm>
            <a:off x="0" y="1376364"/>
            <a:ext cx="12192000" cy="5481636"/>
          </a:xfrm>
          <a:blipFill>
            <a:blip r:embed="rId2" cstate="email">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err="1"/>
              <a:t>Klikk</a:t>
            </a:r>
            <a:r>
              <a:rPr lang="en-GB" dirty="0"/>
              <a:t> </a:t>
            </a:r>
            <a:r>
              <a:rPr lang="nb-NO" noProof="0" dirty="0"/>
              <a:t>på</a:t>
            </a:r>
            <a:r>
              <a:rPr lang="en-GB" dirty="0"/>
              <a:t> </a:t>
            </a:r>
            <a:r>
              <a:rPr lang="en-GB" dirty="0" err="1"/>
              <a:t>ikonet</a:t>
            </a:r>
            <a:r>
              <a:rPr lang="en-GB" dirty="0"/>
              <a:t> for å </a:t>
            </a:r>
            <a:r>
              <a:rPr lang="en-GB" dirty="0" err="1"/>
              <a:t>sette</a:t>
            </a:r>
            <a:r>
              <a:rPr lang="en-GB" dirty="0"/>
              <a:t> inn </a:t>
            </a:r>
            <a:r>
              <a:rPr lang="en-GB" dirty="0" err="1"/>
              <a:t>bilde</a:t>
            </a:r>
            <a:endParaRPr lang="en-GB" dirty="0"/>
          </a:p>
        </p:txBody>
      </p:sp>
      <p:sp>
        <p:nvSpPr>
          <p:cNvPr id="6" name="Plassholder for tekst 5">
            <a:extLst>
              <a:ext uri="{FF2B5EF4-FFF2-40B4-BE49-F238E27FC236}">
                <a16:creationId xmlns:a16="http://schemas.microsoft.com/office/drawing/2014/main" id="{57F794CE-CFD0-8A58-3445-5E70D8AD83BD}"/>
              </a:ext>
            </a:extLst>
          </p:cNvPr>
          <p:cNvSpPr>
            <a:spLocks noGrp="1"/>
          </p:cNvSpPr>
          <p:nvPr>
            <p:ph type="body" sz="quarter" idx="11" hasCustomPrompt="1"/>
          </p:nvPr>
        </p:nvSpPr>
        <p:spPr>
          <a:xfrm>
            <a:off x="512755" y="2918732"/>
            <a:ext cx="2566166" cy="2567668"/>
          </a:xfrm>
          <a:prstGeom prst="ellipse">
            <a:avLst/>
          </a:prstGeom>
          <a:solidFill>
            <a:srgbClr val="AA6250"/>
          </a:solidFill>
        </p:spPr>
        <p:txBody>
          <a:bodyPr anchor="ctr">
            <a:noAutofit/>
          </a:bodyPr>
          <a:lstStyle>
            <a:lvl1pPr marL="0" indent="0" algn="ctr">
              <a:buNone/>
              <a:defRPr>
                <a:solidFill>
                  <a:schemeClr val="bg1"/>
                </a:solidFill>
              </a:defRPr>
            </a:lvl1pPr>
          </a:lstStyle>
          <a:p>
            <a:pPr lvl="0"/>
            <a:r>
              <a:rPr lang="nb-NO" dirty="0"/>
              <a:t>Tekst</a:t>
            </a:r>
            <a:endParaRPr lang="en-GB" dirty="0"/>
          </a:p>
        </p:txBody>
      </p:sp>
      <p:sp>
        <p:nvSpPr>
          <p:cNvPr id="7" name="Plassholder for tekst 5">
            <a:extLst>
              <a:ext uri="{FF2B5EF4-FFF2-40B4-BE49-F238E27FC236}">
                <a16:creationId xmlns:a16="http://schemas.microsoft.com/office/drawing/2014/main" id="{F67B2098-3A5D-7D75-022F-8ECFCEFB74C9}"/>
              </a:ext>
            </a:extLst>
          </p:cNvPr>
          <p:cNvSpPr>
            <a:spLocks noGrp="1"/>
          </p:cNvSpPr>
          <p:nvPr>
            <p:ph type="body" sz="quarter" idx="12" hasCustomPrompt="1"/>
          </p:nvPr>
        </p:nvSpPr>
        <p:spPr>
          <a:xfrm>
            <a:off x="3381888" y="2918732"/>
            <a:ext cx="2566166" cy="2567668"/>
          </a:xfrm>
          <a:prstGeom prst="ellipse">
            <a:avLst/>
          </a:prstGeom>
          <a:solidFill>
            <a:srgbClr val="AA6250"/>
          </a:solidFill>
        </p:spPr>
        <p:txBody>
          <a:bodyPr anchor="ctr">
            <a:noAutofit/>
          </a:bodyPr>
          <a:lstStyle>
            <a:lvl1pPr marL="0" indent="0" algn="ctr">
              <a:buNone/>
              <a:defRPr>
                <a:solidFill>
                  <a:schemeClr val="bg1"/>
                </a:solidFill>
              </a:defRPr>
            </a:lvl1pPr>
          </a:lstStyle>
          <a:p>
            <a:pPr lvl="0"/>
            <a:r>
              <a:rPr lang="nb-NO" dirty="0"/>
              <a:t>Tekst</a:t>
            </a:r>
            <a:endParaRPr lang="en-GB" dirty="0"/>
          </a:p>
        </p:txBody>
      </p:sp>
      <p:sp>
        <p:nvSpPr>
          <p:cNvPr id="4" name="Plassholder for tekst 5">
            <a:extLst>
              <a:ext uri="{FF2B5EF4-FFF2-40B4-BE49-F238E27FC236}">
                <a16:creationId xmlns:a16="http://schemas.microsoft.com/office/drawing/2014/main" id="{37655092-2076-C6AF-31F8-7C7CC025F9E7}"/>
              </a:ext>
            </a:extLst>
          </p:cNvPr>
          <p:cNvSpPr>
            <a:spLocks noGrp="1"/>
          </p:cNvSpPr>
          <p:nvPr>
            <p:ph type="body" sz="quarter" idx="13" hasCustomPrompt="1"/>
          </p:nvPr>
        </p:nvSpPr>
        <p:spPr>
          <a:xfrm>
            <a:off x="9120155" y="2918732"/>
            <a:ext cx="2566166" cy="2567668"/>
          </a:xfrm>
          <a:prstGeom prst="ellipse">
            <a:avLst/>
          </a:prstGeom>
          <a:solidFill>
            <a:srgbClr val="AA6250"/>
          </a:solidFill>
        </p:spPr>
        <p:txBody>
          <a:bodyPr anchor="ctr">
            <a:noAutofit/>
          </a:bodyPr>
          <a:lstStyle>
            <a:lvl1pPr marL="0" indent="0" algn="ctr">
              <a:buNone/>
              <a:defRPr>
                <a:solidFill>
                  <a:schemeClr val="bg1"/>
                </a:solidFill>
              </a:defRPr>
            </a:lvl1pPr>
          </a:lstStyle>
          <a:p>
            <a:pPr lvl="0"/>
            <a:r>
              <a:rPr lang="nb-NO" dirty="0"/>
              <a:t>Tekst</a:t>
            </a:r>
            <a:endParaRPr lang="en-GB" dirty="0"/>
          </a:p>
        </p:txBody>
      </p:sp>
      <p:sp>
        <p:nvSpPr>
          <p:cNvPr id="5" name="Plassholder for tekst 5">
            <a:extLst>
              <a:ext uri="{FF2B5EF4-FFF2-40B4-BE49-F238E27FC236}">
                <a16:creationId xmlns:a16="http://schemas.microsoft.com/office/drawing/2014/main" id="{84860A0E-495C-5417-E45F-001E5620098A}"/>
              </a:ext>
            </a:extLst>
          </p:cNvPr>
          <p:cNvSpPr>
            <a:spLocks noGrp="1"/>
          </p:cNvSpPr>
          <p:nvPr>
            <p:ph type="body" sz="quarter" idx="14" hasCustomPrompt="1"/>
          </p:nvPr>
        </p:nvSpPr>
        <p:spPr>
          <a:xfrm>
            <a:off x="6251021" y="2918732"/>
            <a:ext cx="2566166" cy="2567668"/>
          </a:xfrm>
          <a:prstGeom prst="ellipse">
            <a:avLst/>
          </a:prstGeom>
          <a:solidFill>
            <a:srgbClr val="AA6250"/>
          </a:solidFill>
        </p:spPr>
        <p:txBody>
          <a:bodyPr anchor="ctr">
            <a:noAutofit/>
          </a:bodyPr>
          <a:lstStyle>
            <a:lvl1pPr marL="0" indent="0" algn="ctr">
              <a:buNone/>
              <a:defRPr>
                <a:solidFill>
                  <a:schemeClr val="bg1"/>
                </a:solidFill>
              </a:defRPr>
            </a:lvl1pPr>
          </a:lstStyle>
          <a:p>
            <a:pPr lvl="0"/>
            <a:r>
              <a:rPr lang="nb-NO" dirty="0"/>
              <a:t>Tekst</a:t>
            </a:r>
            <a:endParaRPr lang="en-GB" dirty="0"/>
          </a:p>
        </p:txBody>
      </p:sp>
      <p:sp>
        <p:nvSpPr>
          <p:cNvPr id="8" name="Plassholder for tekst 4">
            <a:extLst>
              <a:ext uri="{FF2B5EF4-FFF2-40B4-BE49-F238E27FC236}">
                <a16:creationId xmlns:a16="http://schemas.microsoft.com/office/drawing/2014/main" id="{87C6F542-F5B3-5980-F496-C61D6A07038D}"/>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46029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1000" fill="hold"/>
                                        <p:tgtEl>
                                          <p:spTgt spid="6">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6">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6">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0"/>
                                  </p:stCondLst>
                                  <p:childTnLst>
                                    <p:set>
                                      <p:cBhvr>
                                        <p:cTn id="14" dur="1" fill="hold">
                                          <p:stCondLst>
                                            <p:cond delay="0"/>
                                          </p:stCondLst>
                                        </p:cTn>
                                        <p:tgtEl>
                                          <p:spTgt spid="7">
                                            <p:bg/>
                                          </p:spTgt>
                                        </p:tgtEl>
                                        <p:attrNameLst>
                                          <p:attrName>style.visibility</p:attrName>
                                        </p:attrNameLst>
                                      </p:cBhvr>
                                      <p:to>
                                        <p:strVal val="visible"/>
                                      </p:to>
                                    </p:set>
                                    <p:anim calcmode="lin" valueType="num">
                                      <p:cBhvr additive="base">
                                        <p:cTn id="15" dur="1000" fill="hold"/>
                                        <p:tgtEl>
                                          <p:spTgt spid="7">
                                            <p:bg/>
                                          </p:spTgt>
                                        </p:tgtEl>
                                        <p:attrNameLst>
                                          <p:attrName>ppt_x</p:attrName>
                                        </p:attrNameLst>
                                      </p:cBhvr>
                                      <p:tavLst>
                                        <p:tav tm="0">
                                          <p:val>
                                            <p:strVal val="#ppt_x"/>
                                          </p:val>
                                        </p:tav>
                                        <p:tav tm="100000">
                                          <p:val>
                                            <p:strVal val="#ppt_x"/>
                                          </p:val>
                                        </p:tav>
                                      </p:tavLst>
                                    </p:anim>
                                    <p:anim calcmode="lin" valueType="num">
                                      <p:cBhvr additive="base">
                                        <p:cTn id="16" dur="1000" fill="hold"/>
                                        <p:tgtEl>
                                          <p:spTgt spid="7">
                                            <p:bg/>
                                          </p:spTgt>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0"/>
                                  </p:stCondLst>
                                  <p:childTnLst>
                                    <p:set>
                                      <p:cBhvr>
                                        <p:cTn id="22" dur="1" fill="hold">
                                          <p:stCondLst>
                                            <p:cond delay="0"/>
                                          </p:stCondLst>
                                        </p:cTn>
                                        <p:tgtEl>
                                          <p:spTgt spid="4">
                                            <p:bg/>
                                          </p:spTgt>
                                        </p:tgtEl>
                                        <p:attrNameLst>
                                          <p:attrName>style.visibility</p:attrName>
                                        </p:attrNameLst>
                                      </p:cBhvr>
                                      <p:to>
                                        <p:strVal val="visible"/>
                                      </p:to>
                                    </p:set>
                                    <p:anim calcmode="lin" valueType="num">
                                      <p:cBhvr additive="base">
                                        <p:cTn id="23" dur="1000" fill="hold"/>
                                        <p:tgtEl>
                                          <p:spTgt spid="4">
                                            <p:bg/>
                                          </p:spTgt>
                                        </p:tgtEl>
                                        <p:attrNameLst>
                                          <p:attrName>ppt_x</p:attrName>
                                        </p:attrNameLst>
                                      </p:cBhvr>
                                      <p:tavLst>
                                        <p:tav tm="0">
                                          <p:val>
                                            <p:strVal val="#ppt_x"/>
                                          </p:val>
                                        </p:tav>
                                        <p:tav tm="100000">
                                          <p:val>
                                            <p:strVal val="#ppt_x"/>
                                          </p:val>
                                        </p:tav>
                                      </p:tavLst>
                                    </p:anim>
                                    <p:anim calcmode="lin" valueType="num">
                                      <p:cBhvr additive="base">
                                        <p:cTn id="24" dur="1000" fill="hold"/>
                                        <p:tgtEl>
                                          <p:spTgt spid="4">
                                            <p:bg/>
                                          </p:spTgt>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0"/>
                                  </p:stCondLst>
                                  <p:childTnLst>
                                    <p:set>
                                      <p:cBhvr>
                                        <p:cTn id="30" dur="1" fill="hold">
                                          <p:stCondLst>
                                            <p:cond delay="0"/>
                                          </p:stCondLst>
                                        </p:cTn>
                                        <p:tgtEl>
                                          <p:spTgt spid="5">
                                            <p:bg/>
                                          </p:spTgt>
                                        </p:tgtEl>
                                        <p:attrNameLst>
                                          <p:attrName>style.visibility</p:attrName>
                                        </p:attrNameLst>
                                      </p:cBhvr>
                                      <p:to>
                                        <p:strVal val="visible"/>
                                      </p:to>
                                    </p:set>
                                    <p:anim calcmode="lin" valueType="num">
                                      <p:cBhvr additive="base">
                                        <p:cTn id="31" dur="1000" fill="hold"/>
                                        <p:tgtEl>
                                          <p:spTgt spid="5">
                                            <p:bg/>
                                          </p:spTgt>
                                        </p:tgtEl>
                                        <p:attrNameLst>
                                          <p:attrName>ppt_x</p:attrName>
                                        </p:attrNameLst>
                                      </p:cBhvr>
                                      <p:tavLst>
                                        <p:tav tm="0">
                                          <p:val>
                                            <p:strVal val="#ppt_x"/>
                                          </p:val>
                                        </p:tav>
                                        <p:tav tm="100000">
                                          <p:val>
                                            <p:strVal val="#ppt_x"/>
                                          </p:val>
                                        </p:tav>
                                      </p:tavLst>
                                    </p:anim>
                                    <p:anim calcmode="lin" valueType="num">
                                      <p:cBhvr additive="base">
                                        <p:cTn id="32" dur="1000" fill="hold"/>
                                        <p:tgtEl>
                                          <p:spTgt spid="5">
                                            <p:bg/>
                                          </p:spTgt>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6"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tmplLst>
          <p:tmpl>
            <p:tnLst>
              <p:par>
                <p:cTn presetID="2" presetClass="entr" presetSubtype="4"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000" fill="hold"/>
                        <p:tgtEl>
                          <p:spTgt spid="6"/>
                        </p:tgtEl>
                        <p:attrNameLst>
                          <p:attrName>ppt_x</p:attrName>
                        </p:attrNameLst>
                      </p:cBhvr>
                      <p:tavLst>
                        <p:tav tm="0">
                          <p:val>
                            <p:strVal val="#ppt_x"/>
                          </p:val>
                        </p:tav>
                        <p:tav tm="100000">
                          <p:val>
                            <p:strVal val="#ppt_x"/>
                          </p:val>
                        </p:tav>
                      </p:tavLst>
                    </p:anim>
                    <p:anim calcmode="lin" valueType="num">
                      <p:cBhvr additive="base">
                        <p:cTn dur="1000" fill="hold"/>
                        <p:tgtEl>
                          <p:spTgt spid="6"/>
                        </p:tgtEl>
                        <p:attrNameLst>
                          <p:attrName>ppt_y</p:attrName>
                        </p:attrNameLst>
                      </p:cBhvr>
                      <p:tavLst>
                        <p:tav tm="0">
                          <p:val>
                            <p:strVal val="1+#ppt_h/2"/>
                          </p:val>
                        </p:tav>
                        <p:tav tm="100000">
                          <p:val>
                            <p:strVal val="#ppt_y"/>
                          </p:val>
                        </p:tav>
                      </p:tavLst>
                    </p:anim>
                  </p:childTnLst>
                </p:cTn>
              </p:par>
            </p:tnLst>
          </p:tmpl>
        </p:tmplLst>
      </p:bldP>
      <p:bldP spid="7" grpId="0" build="p" animBg="1">
        <p:tmplLst>
          <p:tmpl>
            <p:tnLst>
              <p:par>
                <p:cTn presetID="2" presetClass="entr" presetSubtype="4" decel="5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4" grpId="0" build="p" animBg="1">
        <p:tmplLst>
          <p:tmpl>
            <p:tnLst>
              <p:par>
                <p:cTn presetID="2" presetClass="entr" presetSubtype="4" decel="5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build="p" animBg="1">
        <p:tmplLst>
          <p:tmpl>
            <p:tnLst>
              <p:par>
                <p:cTn presetID="2" presetClass="entr" presetSubtype="4" decel="5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re innholdsdeler">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1F1F46F8-FB19-8E2D-0E6C-2225B12823C0}"/>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A15C9341-3E0A-B967-5AAE-73AA6353EEBB}"/>
              </a:ext>
            </a:extLst>
          </p:cNvPr>
          <p:cNvSpPr>
            <a:spLocks noGrp="1"/>
          </p:cNvSpPr>
          <p:nvPr>
            <p:ph type="title" hasCustomPrompt="1"/>
          </p:nvPr>
        </p:nvSpPr>
        <p:spPr/>
        <p:txBody>
          <a:bodyPr/>
          <a:lstStyle/>
          <a:p>
            <a:r>
              <a:rPr lang="nb-NO" dirty="0"/>
              <a:t>Tre innholdsdeler</a:t>
            </a:r>
            <a:endParaRPr lang="en-GB" dirty="0"/>
          </a:p>
        </p:txBody>
      </p:sp>
      <p:sp>
        <p:nvSpPr>
          <p:cNvPr id="4" name="Plassholder for tekst 2">
            <a:extLst>
              <a:ext uri="{FF2B5EF4-FFF2-40B4-BE49-F238E27FC236}">
                <a16:creationId xmlns:a16="http://schemas.microsoft.com/office/drawing/2014/main" id="{6B68259F-493E-868C-4F45-EB2B73F0D9CF}"/>
              </a:ext>
            </a:extLst>
          </p:cNvPr>
          <p:cNvSpPr>
            <a:spLocks noGrp="1"/>
          </p:cNvSpPr>
          <p:nvPr>
            <p:ph type="body" idx="1"/>
          </p:nvPr>
        </p:nvSpPr>
        <p:spPr>
          <a:xfrm>
            <a:off x="587375" y="4534911"/>
            <a:ext cx="3374483"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8" name="Plassholder for tekst 2">
            <a:extLst>
              <a:ext uri="{FF2B5EF4-FFF2-40B4-BE49-F238E27FC236}">
                <a16:creationId xmlns:a16="http://schemas.microsoft.com/office/drawing/2014/main" id="{22F99614-F848-0837-EFEB-E8ED2EA8979E}"/>
              </a:ext>
            </a:extLst>
          </p:cNvPr>
          <p:cNvSpPr>
            <a:spLocks noGrp="1"/>
          </p:cNvSpPr>
          <p:nvPr>
            <p:ph type="body" idx="10"/>
          </p:nvPr>
        </p:nvSpPr>
        <p:spPr>
          <a:xfrm>
            <a:off x="587375" y="5532438"/>
            <a:ext cx="3374483" cy="8239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9" name="Plassholder for tekst 2">
            <a:extLst>
              <a:ext uri="{FF2B5EF4-FFF2-40B4-BE49-F238E27FC236}">
                <a16:creationId xmlns:a16="http://schemas.microsoft.com/office/drawing/2014/main" id="{75D677AC-FC65-9B14-E102-26CADF6D0A8D}"/>
              </a:ext>
            </a:extLst>
          </p:cNvPr>
          <p:cNvSpPr>
            <a:spLocks noGrp="1"/>
          </p:cNvSpPr>
          <p:nvPr>
            <p:ph type="body" idx="11"/>
          </p:nvPr>
        </p:nvSpPr>
        <p:spPr>
          <a:xfrm>
            <a:off x="4338493" y="4534911"/>
            <a:ext cx="3374483"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0" name="Plassholder for tekst 2">
            <a:extLst>
              <a:ext uri="{FF2B5EF4-FFF2-40B4-BE49-F238E27FC236}">
                <a16:creationId xmlns:a16="http://schemas.microsoft.com/office/drawing/2014/main" id="{C2B723E6-CBA5-E080-BC12-3EA08B4B2331}"/>
              </a:ext>
            </a:extLst>
          </p:cNvPr>
          <p:cNvSpPr>
            <a:spLocks noGrp="1"/>
          </p:cNvSpPr>
          <p:nvPr>
            <p:ph type="body" idx="12"/>
          </p:nvPr>
        </p:nvSpPr>
        <p:spPr>
          <a:xfrm>
            <a:off x="4338493" y="5532438"/>
            <a:ext cx="3374483" cy="8239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1" name="Plassholder for tekst 2">
            <a:extLst>
              <a:ext uri="{FF2B5EF4-FFF2-40B4-BE49-F238E27FC236}">
                <a16:creationId xmlns:a16="http://schemas.microsoft.com/office/drawing/2014/main" id="{6801D228-149F-BB3F-BD93-20E0E6352538}"/>
              </a:ext>
            </a:extLst>
          </p:cNvPr>
          <p:cNvSpPr>
            <a:spLocks noGrp="1"/>
          </p:cNvSpPr>
          <p:nvPr>
            <p:ph type="body" idx="13"/>
          </p:nvPr>
        </p:nvSpPr>
        <p:spPr>
          <a:xfrm>
            <a:off x="8089612" y="4534911"/>
            <a:ext cx="3374483" cy="82391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2" name="Plassholder for tekst 2">
            <a:extLst>
              <a:ext uri="{FF2B5EF4-FFF2-40B4-BE49-F238E27FC236}">
                <a16:creationId xmlns:a16="http://schemas.microsoft.com/office/drawing/2014/main" id="{785A3BBD-483E-B096-692C-85800EB81F4A}"/>
              </a:ext>
            </a:extLst>
          </p:cNvPr>
          <p:cNvSpPr>
            <a:spLocks noGrp="1"/>
          </p:cNvSpPr>
          <p:nvPr>
            <p:ph type="body" idx="14"/>
          </p:nvPr>
        </p:nvSpPr>
        <p:spPr>
          <a:xfrm>
            <a:off x="8089612" y="5532438"/>
            <a:ext cx="3374483" cy="8239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33" name="Plassholder for bilde 2">
            <a:extLst>
              <a:ext uri="{FF2B5EF4-FFF2-40B4-BE49-F238E27FC236}">
                <a16:creationId xmlns:a16="http://schemas.microsoft.com/office/drawing/2014/main" id="{9B5708A8-3234-888C-6AC6-8F2C6CF4EE48}"/>
              </a:ext>
            </a:extLst>
          </p:cNvPr>
          <p:cNvSpPr>
            <a:spLocks noGrp="1"/>
          </p:cNvSpPr>
          <p:nvPr>
            <p:ph type="pic" idx="15" hasCustomPrompt="1"/>
          </p:nvPr>
        </p:nvSpPr>
        <p:spPr>
          <a:xfrm>
            <a:off x="587375" y="1376363"/>
            <a:ext cx="3374483" cy="2832750"/>
          </a:xfrm>
          <a:solidFill>
            <a:schemeClr val="accent1"/>
          </a:solidFill>
        </p:spPr>
        <p:txBody>
          <a:bodyPr lIns="288000" tIns="288000" rIns="251999" bIns="251999" anchor="t">
            <a:normAutofit/>
          </a:bodyPr>
          <a:lstStyle>
            <a:lvl1pPr marL="0" indent="0" algn="ctr">
              <a:buNone/>
              <a:defRPr sz="16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Bruk </a:t>
            </a:r>
            <a:r>
              <a:rPr lang="nb-NO" noProof="0" dirty="0"/>
              <a:t>bilderamme</a:t>
            </a:r>
            <a:r>
              <a:rPr lang="en-GB" dirty="0"/>
              <a:t> </a:t>
            </a:r>
            <a:r>
              <a:rPr lang="en-GB" dirty="0" err="1"/>
              <a:t>som</a:t>
            </a:r>
            <a:r>
              <a:rPr lang="en-GB" dirty="0"/>
              <a:t> </a:t>
            </a:r>
            <a:r>
              <a:rPr lang="nb-NO" noProof="0" dirty="0"/>
              <a:t>fargebakgrunn</a:t>
            </a:r>
            <a:r>
              <a:rPr lang="en-GB" dirty="0"/>
              <a:t> </a:t>
            </a:r>
            <a:r>
              <a:rPr lang="en-GB" dirty="0" err="1"/>
              <a:t>eller</a:t>
            </a:r>
            <a:r>
              <a:rPr lang="en-GB" dirty="0"/>
              <a:t> </a:t>
            </a:r>
            <a:r>
              <a:rPr lang="en-GB" dirty="0" err="1"/>
              <a:t>fyll</a:t>
            </a:r>
            <a:r>
              <a:rPr lang="en-GB" dirty="0"/>
              <a:t> med </a:t>
            </a:r>
            <a:r>
              <a:rPr lang="en-GB" dirty="0" err="1"/>
              <a:t>bilde</a:t>
            </a:r>
            <a:endParaRPr lang="en-GB" dirty="0"/>
          </a:p>
        </p:txBody>
      </p:sp>
      <p:sp>
        <p:nvSpPr>
          <p:cNvPr id="34" name="Plassholder for bilde 2">
            <a:extLst>
              <a:ext uri="{FF2B5EF4-FFF2-40B4-BE49-F238E27FC236}">
                <a16:creationId xmlns:a16="http://schemas.microsoft.com/office/drawing/2014/main" id="{3EAEE9BE-45BA-6A61-3B00-45FD4B1D40F1}"/>
              </a:ext>
            </a:extLst>
          </p:cNvPr>
          <p:cNvSpPr>
            <a:spLocks noGrp="1"/>
          </p:cNvSpPr>
          <p:nvPr>
            <p:ph type="pic" idx="16" hasCustomPrompt="1"/>
          </p:nvPr>
        </p:nvSpPr>
        <p:spPr>
          <a:xfrm>
            <a:off x="4338493" y="1376363"/>
            <a:ext cx="3374483" cy="2832750"/>
          </a:xfrm>
          <a:solidFill>
            <a:srgbClr val="6CACE4"/>
          </a:solidFill>
        </p:spPr>
        <p:txBody>
          <a:bodyPr lIns="288000" tIns="288000" rIns="251999" bIns="251999" anchor="t">
            <a:normAutofit/>
          </a:bodyPr>
          <a:lstStyle>
            <a:lvl1pPr marL="0" indent="0" algn="ctr">
              <a:buNone/>
              <a:defRPr sz="1600">
                <a:solidFill>
                  <a:schemeClr val="tx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Bruk </a:t>
            </a:r>
            <a:r>
              <a:rPr lang="en-GB" dirty="0" err="1"/>
              <a:t>bilderamme</a:t>
            </a:r>
            <a:r>
              <a:rPr lang="en-GB" dirty="0"/>
              <a:t> </a:t>
            </a:r>
            <a:r>
              <a:rPr lang="en-GB" dirty="0" err="1"/>
              <a:t>som</a:t>
            </a:r>
            <a:r>
              <a:rPr lang="en-GB" dirty="0"/>
              <a:t> </a:t>
            </a:r>
            <a:r>
              <a:rPr lang="nb-NO" noProof="0" dirty="0"/>
              <a:t>fargebakgrunn</a:t>
            </a:r>
            <a:r>
              <a:rPr lang="en-GB" dirty="0"/>
              <a:t> </a:t>
            </a:r>
            <a:r>
              <a:rPr lang="en-GB" dirty="0" err="1"/>
              <a:t>eller</a:t>
            </a:r>
            <a:r>
              <a:rPr lang="en-GB" dirty="0"/>
              <a:t> </a:t>
            </a:r>
            <a:r>
              <a:rPr lang="en-GB" dirty="0" err="1"/>
              <a:t>fyll</a:t>
            </a:r>
            <a:r>
              <a:rPr lang="en-GB" dirty="0"/>
              <a:t> med </a:t>
            </a:r>
            <a:r>
              <a:rPr lang="en-GB" dirty="0" err="1"/>
              <a:t>bilde</a:t>
            </a:r>
            <a:endParaRPr lang="en-GB" dirty="0"/>
          </a:p>
        </p:txBody>
      </p:sp>
      <p:sp>
        <p:nvSpPr>
          <p:cNvPr id="35" name="Plassholder for bilde 2">
            <a:extLst>
              <a:ext uri="{FF2B5EF4-FFF2-40B4-BE49-F238E27FC236}">
                <a16:creationId xmlns:a16="http://schemas.microsoft.com/office/drawing/2014/main" id="{EE263DAD-65B2-7C87-B189-F0F136D64392}"/>
              </a:ext>
            </a:extLst>
          </p:cNvPr>
          <p:cNvSpPr>
            <a:spLocks noGrp="1"/>
          </p:cNvSpPr>
          <p:nvPr>
            <p:ph type="pic" idx="17" hasCustomPrompt="1"/>
          </p:nvPr>
        </p:nvSpPr>
        <p:spPr>
          <a:xfrm>
            <a:off x="8089612" y="1376363"/>
            <a:ext cx="3374483" cy="2832750"/>
          </a:xfrm>
          <a:solidFill>
            <a:srgbClr val="537F5E"/>
          </a:solidFill>
        </p:spPr>
        <p:txBody>
          <a:bodyPr lIns="288000" tIns="288000" rIns="251999" bIns="251999" anchor="t">
            <a:normAutofit/>
          </a:bodyPr>
          <a:lstStyle>
            <a:lvl1pPr marL="0" indent="0" algn="ctr">
              <a:buNone/>
              <a:defRPr sz="16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Bruk </a:t>
            </a:r>
            <a:r>
              <a:rPr lang="en-GB" dirty="0" err="1"/>
              <a:t>bilderamme</a:t>
            </a:r>
            <a:r>
              <a:rPr lang="en-GB" dirty="0"/>
              <a:t> </a:t>
            </a:r>
            <a:r>
              <a:rPr lang="en-GB" dirty="0" err="1"/>
              <a:t>som</a:t>
            </a:r>
            <a:r>
              <a:rPr lang="en-GB" dirty="0"/>
              <a:t> </a:t>
            </a:r>
            <a:r>
              <a:rPr lang="en-GB" dirty="0" err="1"/>
              <a:t>fargebakgrunn</a:t>
            </a:r>
            <a:r>
              <a:rPr lang="en-GB" dirty="0"/>
              <a:t> </a:t>
            </a:r>
            <a:r>
              <a:rPr lang="nb-NO" noProof="0" dirty="0"/>
              <a:t>eller</a:t>
            </a:r>
            <a:r>
              <a:rPr lang="en-GB" dirty="0"/>
              <a:t> </a:t>
            </a:r>
            <a:r>
              <a:rPr lang="en-GB" dirty="0" err="1"/>
              <a:t>fyll</a:t>
            </a:r>
            <a:r>
              <a:rPr lang="en-GB" dirty="0"/>
              <a:t> med </a:t>
            </a:r>
            <a:r>
              <a:rPr lang="en-GB" dirty="0" err="1"/>
              <a:t>bilde</a:t>
            </a:r>
            <a:endParaRPr lang="en-GB" dirty="0"/>
          </a:p>
        </p:txBody>
      </p:sp>
      <p:sp>
        <p:nvSpPr>
          <p:cNvPr id="3" name="Plassholder for tekst 4">
            <a:extLst>
              <a:ext uri="{FF2B5EF4-FFF2-40B4-BE49-F238E27FC236}">
                <a16:creationId xmlns:a16="http://schemas.microsoft.com/office/drawing/2014/main" id="{66EEEAF0-5ECE-D261-29A2-70C68993E6CE}"/>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1940645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ypdyk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4ED6B34-08B3-6D92-9B06-283B8A15946C}"/>
              </a:ext>
            </a:extLst>
          </p:cNvPr>
          <p:cNvSpPr/>
          <p:nvPr userDrawn="1"/>
        </p:nvSpPr>
        <p:spPr>
          <a:xfrm>
            <a:off x="0" y="1"/>
            <a:ext cx="12192000" cy="13763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tel 1">
            <a:extLst>
              <a:ext uri="{FF2B5EF4-FFF2-40B4-BE49-F238E27FC236}">
                <a16:creationId xmlns:a16="http://schemas.microsoft.com/office/drawing/2014/main" id="{A15C9341-3E0A-B967-5AAE-73AA6353EEBB}"/>
              </a:ext>
            </a:extLst>
          </p:cNvPr>
          <p:cNvSpPr>
            <a:spLocks noGrp="1"/>
          </p:cNvSpPr>
          <p:nvPr>
            <p:ph type="title" hasCustomPrompt="1"/>
          </p:nvPr>
        </p:nvSpPr>
        <p:spPr/>
        <p:txBody>
          <a:bodyPr/>
          <a:lstStyle/>
          <a:p>
            <a:r>
              <a:rPr lang="nb-NO" dirty="0"/>
              <a:t>Dypdykk i innholdsdel</a:t>
            </a:r>
            <a:endParaRPr lang="en-GB" dirty="0"/>
          </a:p>
        </p:txBody>
      </p:sp>
      <p:sp>
        <p:nvSpPr>
          <p:cNvPr id="33" name="Plassholder for bilde 2">
            <a:extLst>
              <a:ext uri="{FF2B5EF4-FFF2-40B4-BE49-F238E27FC236}">
                <a16:creationId xmlns:a16="http://schemas.microsoft.com/office/drawing/2014/main" id="{9B5708A8-3234-888C-6AC6-8F2C6CF4EE48}"/>
              </a:ext>
            </a:extLst>
          </p:cNvPr>
          <p:cNvSpPr>
            <a:spLocks noGrp="1"/>
          </p:cNvSpPr>
          <p:nvPr>
            <p:ph type="pic" idx="15" hasCustomPrompt="1"/>
          </p:nvPr>
        </p:nvSpPr>
        <p:spPr>
          <a:xfrm>
            <a:off x="0" y="1376362"/>
            <a:ext cx="6095999" cy="5481637"/>
          </a:xfrm>
          <a:solidFill>
            <a:schemeClr val="accent1"/>
          </a:solidFill>
        </p:spPr>
        <p:txBody>
          <a:bodyPr lIns="251999" tIns="288000" rIns="251999" bIns="251999" anchor="t">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noProof="0" dirty="0"/>
              <a:t>Bruk bilderamme</a:t>
            </a:r>
            <a:r>
              <a:rPr lang="en-GB" dirty="0"/>
              <a:t> </a:t>
            </a:r>
            <a:r>
              <a:rPr lang="nb-NO" noProof="0" dirty="0"/>
              <a:t>som</a:t>
            </a:r>
            <a:r>
              <a:rPr lang="en-GB" dirty="0"/>
              <a:t> </a:t>
            </a:r>
            <a:r>
              <a:rPr lang="nb-NO" noProof="0" dirty="0"/>
              <a:t>fargebakgrunn</a:t>
            </a:r>
            <a:r>
              <a:rPr lang="en-GB" dirty="0"/>
              <a:t> </a:t>
            </a:r>
            <a:r>
              <a:rPr lang="nb-NO" noProof="0" dirty="0"/>
              <a:t>eller</a:t>
            </a:r>
            <a:r>
              <a:rPr lang="en-GB" dirty="0"/>
              <a:t> </a:t>
            </a:r>
            <a:r>
              <a:rPr lang="nb-NO" noProof="0" dirty="0"/>
              <a:t>fyll</a:t>
            </a:r>
            <a:r>
              <a:rPr lang="en-GB" dirty="0"/>
              <a:t> </a:t>
            </a:r>
            <a:r>
              <a:rPr lang="nb-NO" noProof="0" dirty="0"/>
              <a:t>med</a:t>
            </a:r>
            <a:r>
              <a:rPr lang="en-GB" dirty="0"/>
              <a:t> </a:t>
            </a:r>
            <a:r>
              <a:rPr lang="nb-NO" noProof="0" dirty="0"/>
              <a:t>bilde</a:t>
            </a:r>
          </a:p>
        </p:txBody>
      </p:sp>
      <p:sp>
        <p:nvSpPr>
          <p:cNvPr id="3" name="Plassholder for tekst 2">
            <a:extLst>
              <a:ext uri="{FF2B5EF4-FFF2-40B4-BE49-F238E27FC236}">
                <a16:creationId xmlns:a16="http://schemas.microsoft.com/office/drawing/2014/main" id="{0D87ACBB-A8D4-DFD6-B5A4-1B6C8575E70D}"/>
              </a:ext>
            </a:extLst>
          </p:cNvPr>
          <p:cNvSpPr>
            <a:spLocks noGrp="1"/>
          </p:cNvSpPr>
          <p:nvPr>
            <p:ph type="body" idx="16" hasCustomPrompt="1"/>
          </p:nvPr>
        </p:nvSpPr>
        <p:spPr>
          <a:xfrm>
            <a:off x="6095999" y="1376363"/>
            <a:ext cx="6096001" cy="5481637"/>
          </a:xfrm>
          <a:solidFill>
            <a:srgbClr val="CCD6E8"/>
          </a:solidFill>
        </p:spPr>
        <p:txBody>
          <a:bodyPr lIns="396000" tIns="396000" rIns="180000" bIns="180000" anchor="t">
            <a:noAutofit/>
          </a:bodyPr>
          <a:lstStyle>
            <a:lvl1pPr marL="285750" indent="-285750">
              <a:buFont typeface="Arial" panose="020B0604020202020204" pitchFamily="34" charset="0"/>
              <a:buChar char="•"/>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dirty="0"/>
              <a:t>Fyll inn tekst og endre farge på mal etter behov</a:t>
            </a:r>
          </a:p>
        </p:txBody>
      </p:sp>
      <p:sp>
        <p:nvSpPr>
          <p:cNvPr id="4" name="Plassholder for tekst 4">
            <a:extLst>
              <a:ext uri="{FF2B5EF4-FFF2-40B4-BE49-F238E27FC236}">
                <a16:creationId xmlns:a16="http://schemas.microsoft.com/office/drawing/2014/main" id="{EC9F69AC-1B01-7528-058D-08DBB64FAA29}"/>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9556519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hvite sirkler med symbol">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CF7FC170-D382-3132-BFD9-4CDD7A548175}"/>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B5ACA18A-54EA-BBD7-82AA-9196DA8E58EA}"/>
              </a:ext>
            </a:extLst>
          </p:cNvPr>
          <p:cNvSpPr>
            <a:spLocks noGrp="1"/>
          </p:cNvSpPr>
          <p:nvPr>
            <p:ph type="title"/>
          </p:nvPr>
        </p:nvSpPr>
        <p:spPr/>
        <p:txBody>
          <a:bodyPr/>
          <a:lstStyle/>
          <a:p>
            <a:r>
              <a:rPr lang="nb-NO"/>
              <a:t>Klikk for å redigere tittelstil</a:t>
            </a:r>
            <a:endParaRPr lang="en-GB" dirty="0"/>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en-GB" smtClean="0"/>
              <a:pPr/>
              <a:t>03/09/2026</a:t>
            </a:fld>
            <a:endParaRPr lang="en-GB"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10" name="Plassholder for tekst 9">
            <a:extLst>
              <a:ext uri="{FF2B5EF4-FFF2-40B4-BE49-F238E27FC236}">
                <a16:creationId xmlns:a16="http://schemas.microsoft.com/office/drawing/2014/main" id="{F55F0402-3038-3514-FECE-97B842FFB1E9}"/>
              </a:ext>
            </a:extLst>
          </p:cNvPr>
          <p:cNvSpPr>
            <a:spLocks noGrp="1"/>
          </p:cNvSpPr>
          <p:nvPr>
            <p:ph type="body" sz="quarter" idx="15" hasCustomPrompt="1"/>
          </p:nvPr>
        </p:nvSpPr>
        <p:spPr>
          <a:xfrm>
            <a:off x="456973" y="2400301"/>
            <a:ext cx="3388180" cy="3388178"/>
          </a:xfrm>
          <a:prstGeom prst="ellipse">
            <a:avLst/>
          </a:prstGeom>
          <a:solidFill>
            <a:schemeClr val="bg1"/>
          </a:solidFill>
        </p:spPr>
        <p:txBody>
          <a:bodyPr/>
          <a:lstStyle>
            <a:lvl1pPr marL="0" indent="0" algn="ctr">
              <a:buNone/>
              <a:defRPr>
                <a:solidFill>
                  <a:schemeClr val="bg1"/>
                </a:solidFill>
              </a:defRPr>
            </a:lvl1pPr>
          </a:lstStyle>
          <a:p>
            <a:pPr lvl="0"/>
            <a:r>
              <a:rPr lang="nb-NO"/>
              <a:t> </a:t>
            </a:r>
          </a:p>
        </p:txBody>
      </p:sp>
      <p:sp>
        <p:nvSpPr>
          <p:cNvPr id="14" name="Plassholder for tekst 4">
            <a:extLst>
              <a:ext uri="{FF2B5EF4-FFF2-40B4-BE49-F238E27FC236}">
                <a16:creationId xmlns:a16="http://schemas.microsoft.com/office/drawing/2014/main" id="{0DE62887-D0C2-3C97-3AD2-28B1FBE349C5}"/>
              </a:ext>
            </a:extLst>
          </p:cNvPr>
          <p:cNvSpPr>
            <a:spLocks noGrp="1"/>
          </p:cNvSpPr>
          <p:nvPr>
            <p:ph type="body" sz="quarter" idx="14" hasCustomPrompt="1"/>
          </p:nvPr>
        </p:nvSpPr>
        <p:spPr>
          <a:xfrm>
            <a:off x="1887463" y="2742807"/>
            <a:ext cx="527197" cy="527194"/>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15" name="Plassholder for tekst 9">
            <a:extLst>
              <a:ext uri="{FF2B5EF4-FFF2-40B4-BE49-F238E27FC236}">
                <a16:creationId xmlns:a16="http://schemas.microsoft.com/office/drawing/2014/main" id="{4275B4E2-0AD8-1707-A7F7-02408625A266}"/>
              </a:ext>
            </a:extLst>
          </p:cNvPr>
          <p:cNvSpPr>
            <a:spLocks noGrp="1"/>
          </p:cNvSpPr>
          <p:nvPr>
            <p:ph type="body" sz="quarter" idx="16" hasCustomPrompt="1"/>
          </p:nvPr>
        </p:nvSpPr>
        <p:spPr>
          <a:xfrm>
            <a:off x="849087" y="3551465"/>
            <a:ext cx="2579914" cy="1706335"/>
          </a:xfrm>
          <a:prstGeom prst="rect">
            <a:avLst/>
          </a:prstGeom>
          <a:noFill/>
        </p:spPr>
        <p:txBody>
          <a:bodyPr>
            <a:normAutofit/>
          </a:bodyPr>
          <a:lstStyle>
            <a:lvl1pPr marL="0" indent="0" algn="ctr">
              <a:buNone/>
              <a:defRPr sz="2000"/>
            </a:lvl1pPr>
          </a:lstStyle>
          <a:p>
            <a:r>
              <a:rPr lang="nb-NO" dirty="0"/>
              <a:t>Tekst i hvit sirkel med grafisk symbol sentrert øverst i sirkelen</a:t>
            </a:r>
          </a:p>
        </p:txBody>
      </p:sp>
      <p:sp>
        <p:nvSpPr>
          <p:cNvPr id="19" name="Plassholder for tekst 9">
            <a:extLst>
              <a:ext uri="{FF2B5EF4-FFF2-40B4-BE49-F238E27FC236}">
                <a16:creationId xmlns:a16="http://schemas.microsoft.com/office/drawing/2014/main" id="{F54EC79A-E223-168E-E75E-94688F571A5D}"/>
              </a:ext>
            </a:extLst>
          </p:cNvPr>
          <p:cNvSpPr>
            <a:spLocks noGrp="1"/>
          </p:cNvSpPr>
          <p:nvPr>
            <p:ph type="body" sz="quarter" idx="17" hasCustomPrompt="1"/>
          </p:nvPr>
        </p:nvSpPr>
        <p:spPr>
          <a:xfrm>
            <a:off x="4343173" y="2400301"/>
            <a:ext cx="3388180" cy="3388178"/>
          </a:xfrm>
          <a:prstGeom prst="ellipse">
            <a:avLst/>
          </a:prstGeom>
          <a:solidFill>
            <a:schemeClr val="bg1"/>
          </a:solidFill>
        </p:spPr>
        <p:txBody>
          <a:bodyPr/>
          <a:lstStyle>
            <a:lvl1pPr marL="0" indent="0" algn="ctr">
              <a:buNone/>
              <a:defRPr>
                <a:solidFill>
                  <a:schemeClr val="bg1"/>
                </a:solidFill>
              </a:defRPr>
            </a:lvl1pPr>
          </a:lstStyle>
          <a:p>
            <a:pPr lvl="0"/>
            <a:r>
              <a:rPr lang="nb-NO"/>
              <a:t> </a:t>
            </a:r>
          </a:p>
        </p:txBody>
      </p:sp>
      <p:sp>
        <p:nvSpPr>
          <p:cNvPr id="20" name="Plassholder for tekst 4">
            <a:extLst>
              <a:ext uri="{FF2B5EF4-FFF2-40B4-BE49-F238E27FC236}">
                <a16:creationId xmlns:a16="http://schemas.microsoft.com/office/drawing/2014/main" id="{7B816B27-CE8F-A7E5-23B6-99A457D721D4}"/>
              </a:ext>
            </a:extLst>
          </p:cNvPr>
          <p:cNvSpPr>
            <a:spLocks noGrp="1"/>
          </p:cNvSpPr>
          <p:nvPr>
            <p:ph type="body" sz="quarter" idx="18" hasCustomPrompt="1"/>
          </p:nvPr>
        </p:nvSpPr>
        <p:spPr>
          <a:xfrm>
            <a:off x="5773663" y="2742807"/>
            <a:ext cx="527197" cy="527194"/>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21" name="Plassholder for tekst 9">
            <a:extLst>
              <a:ext uri="{FF2B5EF4-FFF2-40B4-BE49-F238E27FC236}">
                <a16:creationId xmlns:a16="http://schemas.microsoft.com/office/drawing/2014/main" id="{A98FD2E8-0701-4D36-247E-9702B5E71B5D}"/>
              </a:ext>
            </a:extLst>
          </p:cNvPr>
          <p:cNvSpPr>
            <a:spLocks noGrp="1"/>
          </p:cNvSpPr>
          <p:nvPr>
            <p:ph type="body" sz="quarter" idx="19" hasCustomPrompt="1"/>
          </p:nvPr>
        </p:nvSpPr>
        <p:spPr>
          <a:xfrm>
            <a:off x="4735287" y="3551465"/>
            <a:ext cx="2579914" cy="1706335"/>
          </a:xfrm>
          <a:prstGeom prst="rect">
            <a:avLst/>
          </a:prstGeom>
          <a:noFill/>
        </p:spPr>
        <p:txBody>
          <a:bodyPr>
            <a:normAutofit/>
          </a:bodyPr>
          <a:lstStyle>
            <a:lvl1pPr marL="0" indent="0" algn="ctr">
              <a:buNone/>
              <a:defRPr sz="2000"/>
            </a:lvl1pPr>
          </a:lstStyle>
          <a:p>
            <a:r>
              <a:rPr lang="nb-NO" dirty="0"/>
              <a:t>Tekst i hvit sirkel med grafisk symbol sentrert øverst i sirkelen</a:t>
            </a:r>
          </a:p>
        </p:txBody>
      </p:sp>
      <p:sp>
        <p:nvSpPr>
          <p:cNvPr id="22" name="Plassholder for tekst 9">
            <a:extLst>
              <a:ext uri="{FF2B5EF4-FFF2-40B4-BE49-F238E27FC236}">
                <a16:creationId xmlns:a16="http://schemas.microsoft.com/office/drawing/2014/main" id="{C19C7494-F212-56AD-7D75-69ED06560DEF}"/>
              </a:ext>
            </a:extLst>
          </p:cNvPr>
          <p:cNvSpPr>
            <a:spLocks noGrp="1"/>
          </p:cNvSpPr>
          <p:nvPr>
            <p:ph type="body" sz="quarter" idx="20" hasCustomPrompt="1"/>
          </p:nvPr>
        </p:nvSpPr>
        <p:spPr>
          <a:xfrm>
            <a:off x="8139565" y="2400301"/>
            <a:ext cx="3388180" cy="3388178"/>
          </a:xfrm>
          <a:prstGeom prst="ellipse">
            <a:avLst/>
          </a:prstGeom>
          <a:solidFill>
            <a:schemeClr val="bg1"/>
          </a:solidFill>
        </p:spPr>
        <p:txBody>
          <a:bodyPr/>
          <a:lstStyle>
            <a:lvl1pPr marL="0" indent="0" algn="ctr">
              <a:buNone/>
              <a:defRPr>
                <a:solidFill>
                  <a:schemeClr val="bg1"/>
                </a:solidFill>
              </a:defRPr>
            </a:lvl1pPr>
          </a:lstStyle>
          <a:p>
            <a:pPr lvl="0"/>
            <a:r>
              <a:rPr lang="nb-NO"/>
              <a:t> </a:t>
            </a:r>
          </a:p>
        </p:txBody>
      </p:sp>
      <p:sp>
        <p:nvSpPr>
          <p:cNvPr id="23" name="Plassholder for tekst 4">
            <a:extLst>
              <a:ext uri="{FF2B5EF4-FFF2-40B4-BE49-F238E27FC236}">
                <a16:creationId xmlns:a16="http://schemas.microsoft.com/office/drawing/2014/main" id="{DB5869B5-E8F6-4F76-845C-C15AF41480F7}"/>
              </a:ext>
            </a:extLst>
          </p:cNvPr>
          <p:cNvSpPr>
            <a:spLocks noGrp="1"/>
          </p:cNvSpPr>
          <p:nvPr>
            <p:ph type="body" sz="quarter" idx="21" hasCustomPrompt="1"/>
          </p:nvPr>
        </p:nvSpPr>
        <p:spPr>
          <a:xfrm>
            <a:off x="9570055" y="2742807"/>
            <a:ext cx="527197" cy="527194"/>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24" name="Plassholder for tekst 9">
            <a:extLst>
              <a:ext uri="{FF2B5EF4-FFF2-40B4-BE49-F238E27FC236}">
                <a16:creationId xmlns:a16="http://schemas.microsoft.com/office/drawing/2014/main" id="{B837F92E-29BE-6122-0B42-A5D0DCBDA271}"/>
              </a:ext>
            </a:extLst>
          </p:cNvPr>
          <p:cNvSpPr>
            <a:spLocks noGrp="1"/>
          </p:cNvSpPr>
          <p:nvPr>
            <p:ph type="body" sz="quarter" idx="22" hasCustomPrompt="1"/>
          </p:nvPr>
        </p:nvSpPr>
        <p:spPr>
          <a:xfrm>
            <a:off x="8531679" y="3551465"/>
            <a:ext cx="2579914" cy="1706335"/>
          </a:xfrm>
          <a:prstGeom prst="rect">
            <a:avLst/>
          </a:prstGeom>
          <a:noFill/>
        </p:spPr>
        <p:txBody>
          <a:bodyPr>
            <a:normAutofit/>
          </a:bodyPr>
          <a:lstStyle>
            <a:lvl1pPr marL="0" indent="0" algn="ctr">
              <a:buNone/>
              <a:defRPr sz="2000"/>
            </a:lvl1pPr>
          </a:lstStyle>
          <a:p>
            <a:r>
              <a:rPr lang="nb-NO" dirty="0"/>
              <a:t>Tekst i hvit sirkel med grafisk symbol sentrert øverst i sirkelen</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408327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10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100"/>
                                  </p:stCondLst>
                                  <p:childTnLst>
                                    <p:set>
                                      <p:cBhvr>
                                        <p:cTn id="14" dur="1" fill="hold">
                                          <p:stCondLst>
                                            <p:cond delay="0"/>
                                          </p:stCondLst>
                                        </p:cTn>
                                        <p:tgtEl>
                                          <p:spTgt spid="19">
                                            <p:bg/>
                                          </p:spTgt>
                                        </p:tgtEl>
                                        <p:attrNameLst>
                                          <p:attrName>style.visibility</p:attrName>
                                        </p:attrNameLst>
                                      </p:cBhvr>
                                      <p:to>
                                        <p:strVal val="visible"/>
                                      </p:to>
                                    </p:set>
                                    <p:anim calcmode="lin" valueType="num">
                                      <p:cBhvr additive="base">
                                        <p:cTn id="15" dur="1000" fill="hold"/>
                                        <p:tgtEl>
                                          <p:spTgt spid="19">
                                            <p:bg/>
                                          </p:spTgt>
                                        </p:tgtEl>
                                        <p:attrNameLst>
                                          <p:attrName>ppt_x</p:attrName>
                                        </p:attrNameLst>
                                      </p:cBhvr>
                                      <p:tavLst>
                                        <p:tav tm="0">
                                          <p:val>
                                            <p:strVal val="#ppt_x"/>
                                          </p:val>
                                        </p:tav>
                                        <p:tav tm="100000">
                                          <p:val>
                                            <p:strVal val="#ppt_x"/>
                                          </p:val>
                                        </p:tav>
                                      </p:tavLst>
                                    </p:anim>
                                    <p:anim calcmode="lin" valueType="num">
                                      <p:cBhvr additive="base">
                                        <p:cTn id="16" dur="1000" fill="hold"/>
                                        <p:tgtEl>
                                          <p:spTgt spid="19">
                                            <p:bg/>
                                          </p:spTgt>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10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9">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200"/>
                                  </p:stCondLst>
                                  <p:childTnLst>
                                    <p:set>
                                      <p:cBhvr>
                                        <p:cTn id="22" dur="1" fill="hold">
                                          <p:stCondLst>
                                            <p:cond delay="0"/>
                                          </p:stCondLst>
                                        </p:cTn>
                                        <p:tgtEl>
                                          <p:spTgt spid="22">
                                            <p:bg/>
                                          </p:spTgt>
                                        </p:tgtEl>
                                        <p:attrNameLst>
                                          <p:attrName>style.visibility</p:attrName>
                                        </p:attrNameLst>
                                      </p:cBhvr>
                                      <p:to>
                                        <p:strVal val="visible"/>
                                      </p:to>
                                    </p:set>
                                    <p:anim calcmode="lin" valueType="num">
                                      <p:cBhvr additive="base">
                                        <p:cTn id="23" dur="1000" fill="hold"/>
                                        <p:tgtEl>
                                          <p:spTgt spid="22">
                                            <p:bg/>
                                          </p:spTgt>
                                        </p:tgtEl>
                                        <p:attrNameLst>
                                          <p:attrName>ppt_x</p:attrName>
                                        </p:attrNameLst>
                                      </p:cBhvr>
                                      <p:tavLst>
                                        <p:tav tm="0">
                                          <p:val>
                                            <p:strVal val="#ppt_x"/>
                                          </p:val>
                                        </p:tav>
                                        <p:tav tm="100000">
                                          <p:val>
                                            <p:strVal val="#ppt_x"/>
                                          </p:val>
                                        </p:tav>
                                      </p:tavLst>
                                    </p:anim>
                                    <p:anim calcmode="lin" valueType="num">
                                      <p:cBhvr additive="base">
                                        <p:cTn id="24" dur="1000" fill="hold"/>
                                        <p:tgtEl>
                                          <p:spTgt spid="22">
                                            <p:bg/>
                                          </p:spTgt>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200"/>
                                  </p:stCondLst>
                                  <p:childTnLst>
                                    <p:set>
                                      <p:cBhvr>
                                        <p:cTn id="26" dur="1" fill="hold">
                                          <p:stCondLst>
                                            <p:cond delay="0"/>
                                          </p:stCondLst>
                                        </p:cTn>
                                        <p:tgtEl>
                                          <p:spTgt spid="22">
                                            <p:txEl>
                                              <p:pRg st="0" end="0"/>
                                            </p:txEl>
                                          </p:spTgt>
                                        </p:tgtEl>
                                        <p:attrNameLst>
                                          <p:attrName>style.visibility</p:attrName>
                                        </p:attrNameLst>
                                      </p:cBhvr>
                                      <p:to>
                                        <p:strVal val="visible"/>
                                      </p:to>
                                    </p:set>
                                    <p:anim calcmode="lin" valueType="num">
                                      <p:cBhvr additive="base">
                                        <p:cTn id="27"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200"/>
                            </p:stCondLst>
                            <p:childTnLst>
                              <p:par>
                                <p:cTn id="30" presetID="10" presetClass="entr" presetSubtype="0" fill="hold" grpId="0"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fade">
                                      <p:cBhvr>
                                        <p:cTn id="35" dur="500"/>
                                        <p:tgtEl>
                                          <p:spTgt spid="15">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xEl>
                                              <p:pRg st="0" end="0"/>
                                            </p:txEl>
                                          </p:spTgt>
                                        </p:tgtEl>
                                        <p:attrNameLst>
                                          <p:attrName>style.visibility</p:attrName>
                                        </p:attrNameLst>
                                      </p:cBhvr>
                                      <p:to>
                                        <p:strVal val="visible"/>
                                      </p:to>
                                    </p:set>
                                    <p:animEffect transition="in" filter="fade">
                                      <p:cBhvr>
                                        <p:cTn id="41" dur="500"/>
                                        <p:tgtEl>
                                          <p:spTgt spid="21">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4">
                                            <p:txEl>
                                              <p:pRg st="0" end="0"/>
                                            </p:txEl>
                                          </p:spTgt>
                                        </p:tgtEl>
                                        <p:attrNameLst>
                                          <p:attrName>style.visibility</p:attrName>
                                        </p:attrNameLst>
                                      </p:cBhvr>
                                      <p:to>
                                        <p:strVal val="visible"/>
                                      </p:to>
                                    </p:set>
                                    <p:animEffect transition="in" filter="fade">
                                      <p:cBhvr>
                                        <p:cTn id="47"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tmplLst>
          <p:tmpl>
            <p:tnLst>
              <p:par>
                <p:cTn presetID="2" presetClass="entr" presetSubtype="4"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9" grpId="0" build="p" animBg="1">
        <p:tmplLst>
          <p:tmpl>
            <p:tnLst>
              <p:par>
                <p:cTn presetID="2" presetClass="entr" presetSubtype="4" decel="5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animBg="1">
        <p:tmplLst>
          <p:tmpl>
            <p:tnLst>
              <p:par>
                <p:cTn presetID="2" presetClass="entr" presetSubtype="4" decel="50000" fill="hold" nodeType="withEffect">
                  <p:stCondLst>
                    <p:cond delay="2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ppt_x"/>
                          </p:val>
                        </p:tav>
                        <p:tav tm="100000">
                          <p:val>
                            <p:strVal val="#ppt_x"/>
                          </p:val>
                        </p:tav>
                      </p:tavLst>
                    </p:anim>
                    <p:anim calcmode="lin" valueType="num">
                      <p:cBhvr additive="base">
                        <p:cTn dur="1000" fill="hold"/>
                        <p:tgtEl>
                          <p:spTgt spid="22"/>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2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1000" fill="hold"/>
                        <p:tgtEl>
                          <p:spTgt spid="22"/>
                        </p:tgtEl>
                        <p:attrNameLst>
                          <p:attrName>ppt_x</p:attrName>
                        </p:attrNameLst>
                      </p:cBhvr>
                      <p:tavLst>
                        <p:tav tm="0">
                          <p:val>
                            <p:strVal val="#ppt_x"/>
                          </p:val>
                        </p:tav>
                        <p:tav tm="100000">
                          <p:val>
                            <p:strVal val="#ppt_x"/>
                          </p:val>
                        </p:tav>
                      </p:tavLst>
                    </p:anim>
                    <p:anim calcmode="lin" valueType="num">
                      <p:cBhvr additive="base">
                        <p:cTn dur="1000" fill="hold"/>
                        <p:tgtEl>
                          <p:spTgt spid="22"/>
                        </p:tgtEl>
                        <p:attrNameLst>
                          <p:attrName>ppt_y</p:attrName>
                        </p:attrNameLst>
                      </p:cBhvr>
                      <p:tavLst>
                        <p:tav tm="0">
                          <p:val>
                            <p:strVal val="1+#ppt_h/2"/>
                          </p:val>
                        </p:tav>
                        <p:tav tm="100000">
                          <p:val>
                            <p:strVal val="#ppt_y"/>
                          </p:val>
                        </p:tav>
                      </p:tavLst>
                    </p:anim>
                  </p:childTnLst>
                </p:cTn>
              </p:par>
            </p:tnLst>
          </p:tmpl>
        </p:tmplLst>
      </p:bldP>
      <p:bldP spid="23" grpId="0" animBg="1">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hvite sirkler med symbol">
    <p:bg>
      <p:bgPr>
        <a:blipFill dpi="0" rotWithShape="1">
          <a:blip>
            <a:lum/>
            <a:extLst>
              <a:ext uri="{96DAC541-7B7A-43D3-8B79-37D633B846F1}">
                <asvg:svgBlip xmlns:asvg="http://schemas.microsoft.com/office/drawing/2016/SVG/main" r:embed="rId2"/>
              </a:ext>
            </a:extLst>
          </a:blip>
          <a:srcRect/>
          <a:stretch>
            <a:fillRect t="-39000" b="-39000"/>
          </a:stretch>
        </a:blipFill>
        <a:effectLst/>
      </p:bgPr>
    </p:bg>
    <p:spTree>
      <p:nvGrpSpPr>
        <p:cNvPr id="1" name=""/>
        <p:cNvGrpSpPr/>
        <p:nvPr/>
      </p:nvGrpSpPr>
      <p:grpSpPr>
        <a:xfrm>
          <a:off x="0" y="0"/>
          <a:ext cx="0" cy="0"/>
          <a:chOff x="0" y="0"/>
          <a:chExt cx="0" cy="0"/>
        </a:xfrm>
      </p:grpSpPr>
      <p:sp>
        <p:nvSpPr>
          <p:cNvPr id="3" name="Plassholder for bilde 2">
            <a:extLst>
              <a:ext uri="{FF2B5EF4-FFF2-40B4-BE49-F238E27FC236}">
                <a16:creationId xmlns:a16="http://schemas.microsoft.com/office/drawing/2014/main" id="{F193BDB2-8F30-85D1-5E95-ABA9E7D133B0}"/>
              </a:ext>
            </a:extLst>
          </p:cNvPr>
          <p:cNvSpPr>
            <a:spLocks noGrp="1"/>
          </p:cNvSpPr>
          <p:nvPr>
            <p:ph type="pic" idx="10" hasCustomPrompt="1"/>
          </p:nvPr>
        </p:nvSpPr>
        <p:spPr>
          <a:xfrm>
            <a:off x="0" y="0"/>
            <a:ext cx="12192000" cy="6858000"/>
          </a:xfrm>
          <a:blipFill>
            <a:blip r:embed="rId3" cstate="email">
              <a:extLst>
                <a:ext uri="{28A0092B-C50C-407E-A947-70E740481C1C}">
                  <a14:useLocalDpi xmlns:a14="http://schemas.microsoft.com/office/drawing/2010/main"/>
                </a:ext>
              </a:extLst>
            </a:blip>
            <a:srcRect/>
            <a:stretch>
              <a:fillRect/>
            </a:stretch>
          </a:blipFill>
        </p:spPr>
        <p:txBody>
          <a:bodyPr lIns="5400000" tIns="1260000" rIns="5400000" bIns="251999" anchor="ctr">
            <a:normAutofit/>
          </a:bodyPr>
          <a:lstStyle>
            <a:lvl1pPr marL="0" indent="0" algn="ctr">
              <a:buNone/>
              <a:defRPr sz="16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err="1"/>
              <a:t>Klikk</a:t>
            </a:r>
            <a:r>
              <a:rPr lang="en-GB" dirty="0"/>
              <a:t> </a:t>
            </a:r>
            <a:r>
              <a:rPr lang="en-GB" dirty="0" err="1"/>
              <a:t>på</a:t>
            </a:r>
            <a:r>
              <a:rPr lang="en-GB" dirty="0"/>
              <a:t> </a:t>
            </a:r>
            <a:r>
              <a:rPr lang="en-GB" dirty="0" err="1"/>
              <a:t>ikonet</a:t>
            </a:r>
            <a:r>
              <a:rPr lang="en-GB" dirty="0"/>
              <a:t> for å </a:t>
            </a:r>
            <a:r>
              <a:rPr lang="nb-NO" noProof="0" dirty="0"/>
              <a:t>sette</a:t>
            </a:r>
            <a:r>
              <a:rPr lang="en-GB" dirty="0"/>
              <a:t> inn </a:t>
            </a:r>
            <a:r>
              <a:rPr lang="en-GB" dirty="0" err="1"/>
              <a:t>eget</a:t>
            </a:r>
            <a:r>
              <a:rPr lang="en-GB" dirty="0"/>
              <a:t> </a:t>
            </a:r>
            <a:r>
              <a:rPr lang="nb-NO" noProof="0" dirty="0"/>
              <a:t>bilde</a:t>
            </a:r>
          </a:p>
        </p:txBody>
      </p:sp>
      <p:pic>
        <p:nvPicPr>
          <p:cNvPr id="12" name="Grafikk 11">
            <a:extLst>
              <a:ext uri="{FF2B5EF4-FFF2-40B4-BE49-F238E27FC236}">
                <a16:creationId xmlns:a16="http://schemas.microsoft.com/office/drawing/2014/main" id="{EE87919E-AEDB-02C9-6E91-98D3FB529E2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623975" y="224848"/>
            <a:ext cx="324000" cy="324000"/>
          </a:xfrm>
          <a:prstGeom prst="rect">
            <a:avLst/>
          </a:prstGeom>
        </p:spPr>
      </p:pic>
      <p:sp>
        <p:nvSpPr>
          <p:cNvPr id="2" name="Tittel 1">
            <a:extLst>
              <a:ext uri="{FF2B5EF4-FFF2-40B4-BE49-F238E27FC236}">
                <a16:creationId xmlns:a16="http://schemas.microsoft.com/office/drawing/2014/main" id="{B5ACA18A-54EA-BBD7-82AA-9196DA8E58EA}"/>
              </a:ext>
            </a:extLst>
          </p:cNvPr>
          <p:cNvSpPr>
            <a:spLocks noGrp="1"/>
          </p:cNvSpPr>
          <p:nvPr>
            <p:ph type="title"/>
          </p:nvPr>
        </p:nvSpPr>
        <p:spPr/>
        <p:txBody>
          <a:bodyPr/>
          <a:lstStyle>
            <a:lvl1pPr>
              <a:defRPr>
                <a:solidFill>
                  <a:schemeClr val="bg1"/>
                </a:solidFill>
              </a:defRPr>
            </a:lvl1pPr>
          </a:lstStyle>
          <a:p>
            <a:r>
              <a:rPr lang="nb-NO"/>
              <a:t>Klikk for å redigere tittelstil</a:t>
            </a:r>
            <a:endParaRPr lang="en-GB" dirty="0"/>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10" name="Plassholder for tekst 9">
            <a:extLst>
              <a:ext uri="{FF2B5EF4-FFF2-40B4-BE49-F238E27FC236}">
                <a16:creationId xmlns:a16="http://schemas.microsoft.com/office/drawing/2014/main" id="{F55F0402-3038-3514-FECE-97B842FFB1E9}"/>
              </a:ext>
            </a:extLst>
          </p:cNvPr>
          <p:cNvSpPr>
            <a:spLocks noGrp="1"/>
          </p:cNvSpPr>
          <p:nvPr>
            <p:ph type="body" sz="quarter" idx="15" hasCustomPrompt="1"/>
          </p:nvPr>
        </p:nvSpPr>
        <p:spPr>
          <a:xfrm>
            <a:off x="1206615" y="1908399"/>
            <a:ext cx="4010908" cy="4010906"/>
          </a:xfrm>
          <a:prstGeom prst="ellipse">
            <a:avLst/>
          </a:prstGeom>
          <a:solidFill>
            <a:schemeClr val="bg1"/>
          </a:solidFill>
        </p:spPr>
        <p:txBody>
          <a:bodyPr/>
          <a:lstStyle>
            <a:lvl1pPr marL="0" indent="0" algn="ctr">
              <a:buNone/>
              <a:defRPr>
                <a:solidFill>
                  <a:schemeClr val="bg1"/>
                </a:solidFill>
              </a:defRPr>
            </a:lvl1pPr>
          </a:lstStyle>
          <a:p>
            <a:pPr lvl="0"/>
            <a:r>
              <a:rPr lang="nb-NO"/>
              <a:t> </a:t>
            </a:r>
          </a:p>
        </p:txBody>
      </p:sp>
      <p:sp>
        <p:nvSpPr>
          <p:cNvPr id="14" name="Plassholder for tekst 4">
            <a:extLst>
              <a:ext uri="{FF2B5EF4-FFF2-40B4-BE49-F238E27FC236}">
                <a16:creationId xmlns:a16="http://schemas.microsoft.com/office/drawing/2014/main" id="{0DE62887-D0C2-3C97-3AD2-28B1FBE349C5}"/>
              </a:ext>
            </a:extLst>
          </p:cNvPr>
          <p:cNvSpPr>
            <a:spLocks noGrp="1"/>
          </p:cNvSpPr>
          <p:nvPr>
            <p:ph type="body" sz="quarter" idx="14" hasCustomPrompt="1"/>
          </p:nvPr>
        </p:nvSpPr>
        <p:spPr>
          <a:xfrm>
            <a:off x="2900021" y="2216840"/>
            <a:ext cx="624094" cy="624090"/>
          </a:xfrm>
          <a:blipFill>
            <a:blip>
              <a:extLst>
                <a:ext uri="{96DAC541-7B7A-43D3-8B79-37D633B846F1}">
                  <asvg:svgBlip xmlns:asvg="http://schemas.microsoft.com/office/drawing/2016/SVG/main" r:embed="rId4"/>
                </a:ext>
              </a:extLst>
            </a:blip>
            <a:stretch>
              <a:fillRect/>
            </a:stretch>
          </a:blipFill>
        </p:spPr>
        <p:txBody>
          <a:bodyPr>
            <a:normAutofit/>
          </a:bodyPr>
          <a:lstStyle>
            <a:lvl1pPr marL="0" indent="0">
              <a:buNone/>
              <a:defRPr sz="1000"/>
            </a:lvl1pPr>
          </a:lstStyle>
          <a:p>
            <a:pPr lvl="0"/>
            <a:r>
              <a:rPr lang="nb-NO"/>
              <a:t> </a:t>
            </a:r>
          </a:p>
        </p:txBody>
      </p:sp>
      <p:sp>
        <p:nvSpPr>
          <p:cNvPr id="15" name="Plassholder for tekst 9">
            <a:extLst>
              <a:ext uri="{FF2B5EF4-FFF2-40B4-BE49-F238E27FC236}">
                <a16:creationId xmlns:a16="http://schemas.microsoft.com/office/drawing/2014/main" id="{4275B4E2-0AD8-1707-A7F7-02408625A266}"/>
              </a:ext>
            </a:extLst>
          </p:cNvPr>
          <p:cNvSpPr>
            <a:spLocks noGrp="1"/>
          </p:cNvSpPr>
          <p:nvPr>
            <p:ph type="body" sz="quarter" idx="16" hasCustomPrompt="1"/>
          </p:nvPr>
        </p:nvSpPr>
        <p:spPr>
          <a:xfrm>
            <a:off x="1673006" y="3214121"/>
            <a:ext cx="3054088" cy="2019948"/>
          </a:xfrm>
          <a:prstGeom prst="rect">
            <a:avLst/>
          </a:prstGeom>
          <a:noFill/>
        </p:spPr>
        <p:txBody>
          <a:bodyPr>
            <a:normAutofit/>
          </a:bodyPr>
          <a:lstStyle>
            <a:lvl1pPr marL="0" indent="0" algn="ctr">
              <a:buNone/>
              <a:defRPr sz="2000"/>
            </a:lvl1pPr>
          </a:lstStyle>
          <a:p>
            <a:r>
              <a:rPr lang="nb-NO" dirty="0"/>
              <a:t>Tekst i hvit sirkel med grafisk symbol sentrert øverst i sirkelen</a:t>
            </a:r>
          </a:p>
        </p:txBody>
      </p:sp>
      <p:sp>
        <p:nvSpPr>
          <p:cNvPr id="19" name="Plassholder for tekst 9">
            <a:extLst>
              <a:ext uri="{FF2B5EF4-FFF2-40B4-BE49-F238E27FC236}">
                <a16:creationId xmlns:a16="http://schemas.microsoft.com/office/drawing/2014/main" id="{F54EC79A-E223-168E-E75E-94688F571A5D}"/>
              </a:ext>
            </a:extLst>
          </p:cNvPr>
          <p:cNvSpPr>
            <a:spLocks noGrp="1"/>
          </p:cNvSpPr>
          <p:nvPr>
            <p:ph type="body" sz="quarter" idx="17" hasCustomPrompt="1"/>
          </p:nvPr>
        </p:nvSpPr>
        <p:spPr>
          <a:xfrm>
            <a:off x="7086184" y="1908399"/>
            <a:ext cx="4010908" cy="4010906"/>
          </a:xfrm>
          <a:prstGeom prst="ellipse">
            <a:avLst/>
          </a:prstGeom>
          <a:solidFill>
            <a:schemeClr val="bg1"/>
          </a:solidFill>
        </p:spPr>
        <p:txBody>
          <a:bodyPr/>
          <a:lstStyle>
            <a:lvl1pPr marL="0" indent="0" algn="ctr">
              <a:buNone/>
              <a:defRPr>
                <a:solidFill>
                  <a:schemeClr val="bg1"/>
                </a:solidFill>
              </a:defRPr>
            </a:lvl1pPr>
          </a:lstStyle>
          <a:p>
            <a:pPr lvl="0"/>
            <a:r>
              <a:rPr lang="nb-NO"/>
              <a:t> </a:t>
            </a:r>
          </a:p>
        </p:txBody>
      </p:sp>
      <p:sp>
        <p:nvSpPr>
          <p:cNvPr id="20" name="Plassholder for tekst 4">
            <a:extLst>
              <a:ext uri="{FF2B5EF4-FFF2-40B4-BE49-F238E27FC236}">
                <a16:creationId xmlns:a16="http://schemas.microsoft.com/office/drawing/2014/main" id="{7B816B27-CE8F-A7E5-23B6-99A457D721D4}"/>
              </a:ext>
            </a:extLst>
          </p:cNvPr>
          <p:cNvSpPr>
            <a:spLocks noGrp="1"/>
          </p:cNvSpPr>
          <p:nvPr>
            <p:ph type="body" sz="quarter" idx="18" hasCustomPrompt="1"/>
          </p:nvPr>
        </p:nvSpPr>
        <p:spPr>
          <a:xfrm>
            <a:off x="8779590" y="2216840"/>
            <a:ext cx="624094" cy="624090"/>
          </a:xfrm>
          <a:blipFill>
            <a:blip>
              <a:extLst>
                <a:ext uri="{96DAC541-7B7A-43D3-8B79-37D633B846F1}">
                  <asvg:svgBlip xmlns:asvg="http://schemas.microsoft.com/office/drawing/2016/SVG/main" r:embed="rId4"/>
                </a:ext>
              </a:extLst>
            </a:blip>
            <a:stretch>
              <a:fillRect/>
            </a:stretch>
          </a:blipFill>
        </p:spPr>
        <p:txBody>
          <a:bodyPr>
            <a:normAutofit/>
          </a:bodyPr>
          <a:lstStyle>
            <a:lvl1pPr marL="0" indent="0">
              <a:buNone/>
              <a:defRPr sz="1000"/>
            </a:lvl1pPr>
          </a:lstStyle>
          <a:p>
            <a:pPr lvl="0"/>
            <a:r>
              <a:rPr lang="nb-NO"/>
              <a:t> </a:t>
            </a:r>
          </a:p>
        </p:txBody>
      </p:sp>
      <p:sp>
        <p:nvSpPr>
          <p:cNvPr id="21" name="Plassholder for tekst 9">
            <a:extLst>
              <a:ext uri="{FF2B5EF4-FFF2-40B4-BE49-F238E27FC236}">
                <a16:creationId xmlns:a16="http://schemas.microsoft.com/office/drawing/2014/main" id="{A98FD2E8-0701-4D36-247E-9702B5E71B5D}"/>
              </a:ext>
            </a:extLst>
          </p:cNvPr>
          <p:cNvSpPr>
            <a:spLocks noGrp="1"/>
          </p:cNvSpPr>
          <p:nvPr>
            <p:ph type="body" sz="quarter" idx="19" hasCustomPrompt="1"/>
          </p:nvPr>
        </p:nvSpPr>
        <p:spPr>
          <a:xfrm>
            <a:off x="7552575" y="3214121"/>
            <a:ext cx="3054088" cy="2019948"/>
          </a:xfrm>
          <a:prstGeom prst="rect">
            <a:avLst/>
          </a:prstGeom>
          <a:noFill/>
        </p:spPr>
        <p:txBody>
          <a:bodyPr>
            <a:normAutofit/>
          </a:bodyPr>
          <a:lstStyle>
            <a:lvl1pPr marL="0" indent="0" algn="ctr">
              <a:buNone/>
              <a:defRPr sz="2000"/>
            </a:lvl1pPr>
          </a:lstStyle>
          <a:p>
            <a:r>
              <a:rPr lang="nb-NO" dirty="0"/>
              <a:t>Tekst i hvit sirkel med grafisk symbol </a:t>
            </a:r>
            <a:r>
              <a:rPr lang="nb-NO" noProof="0" dirty="0"/>
              <a:t>sentrert</a:t>
            </a:r>
            <a:r>
              <a:rPr lang="nb-NO" dirty="0"/>
              <a:t> øverst i sirkelen</a:t>
            </a:r>
          </a:p>
        </p:txBody>
      </p:sp>
      <p:pic>
        <p:nvPicPr>
          <p:cNvPr id="9" name="Bilde 8" descr="Et bilde som inneholder Font, Grafikk, grafisk design, skjermbilde&#10;&#10;Automatisk generert beskrivelse">
            <a:extLst>
              <a:ext uri="{FF2B5EF4-FFF2-40B4-BE49-F238E27FC236}">
                <a16:creationId xmlns:a16="http://schemas.microsoft.com/office/drawing/2014/main" id="{0BF18BE3-14EC-527E-B64D-C09F75B636A9}"/>
              </a:ext>
            </a:extLst>
          </p:cNvPr>
          <p:cNvPicPr>
            <a:picLocks noChangeAspect="1"/>
          </p:cNvPicPr>
          <p:nvPr userDrawn="1"/>
        </p:nvPicPr>
        <p:blipFill rotWithShape="1">
          <a:blip r:embed="rId5"/>
          <a:srcRect r="81432" b="-7691"/>
          <a:stretch/>
        </p:blipFill>
        <p:spPr>
          <a:xfrm>
            <a:off x="11623975" y="224848"/>
            <a:ext cx="324000" cy="348390"/>
          </a:xfrm>
          <a:prstGeom prst="rect">
            <a:avLst/>
          </a:prstGeom>
        </p:spPr>
      </p:pic>
    </p:spTree>
    <p:extLst>
      <p:ext uri="{BB962C8B-B14F-4D97-AF65-F5344CB8AC3E}">
        <p14:creationId xmlns:p14="http://schemas.microsoft.com/office/powerpoint/2010/main" val="121970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10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10">
                                            <p:bg/>
                                          </p:spTgt>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100"/>
                                  </p:stCondLst>
                                  <p:childTnLst>
                                    <p:set>
                                      <p:cBhvr>
                                        <p:cTn id="14" dur="1" fill="hold">
                                          <p:stCondLst>
                                            <p:cond delay="0"/>
                                          </p:stCondLst>
                                        </p:cTn>
                                        <p:tgtEl>
                                          <p:spTgt spid="19">
                                            <p:bg/>
                                          </p:spTgt>
                                        </p:tgtEl>
                                        <p:attrNameLst>
                                          <p:attrName>style.visibility</p:attrName>
                                        </p:attrNameLst>
                                      </p:cBhvr>
                                      <p:to>
                                        <p:strVal val="visible"/>
                                      </p:to>
                                    </p:set>
                                    <p:anim calcmode="lin" valueType="num">
                                      <p:cBhvr additive="base">
                                        <p:cTn id="15" dur="1000" fill="hold"/>
                                        <p:tgtEl>
                                          <p:spTgt spid="19">
                                            <p:bg/>
                                          </p:spTgt>
                                        </p:tgtEl>
                                        <p:attrNameLst>
                                          <p:attrName>ppt_x</p:attrName>
                                        </p:attrNameLst>
                                      </p:cBhvr>
                                      <p:tavLst>
                                        <p:tav tm="0">
                                          <p:val>
                                            <p:strVal val="#ppt_x"/>
                                          </p:val>
                                        </p:tav>
                                        <p:tav tm="100000">
                                          <p:val>
                                            <p:strVal val="#ppt_x"/>
                                          </p:val>
                                        </p:tav>
                                      </p:tavLst>
                                    </p:anim>
                                    <p:anim calcmode="lin" valueType="num">
                                      <p:cBhvr additive="base">
                                        <p:cTn id="16" dur="1000" fill="hold"/>
                                        <p:tgtEl>
                                          <p:spTgt spid="19">
                                            <p:bg/>
                                          </p:spTgt>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100"/>
                                  </p:stCondLst>
                                  <p:childTnLst>
                                    <p:set>
                                      <p:cBhvr>
                                        <p:cTn id="18" dur="1" fill="hold">
                                          <p:stCondLst>
                                            <p:cond delay="0"/>
                                          </p:stCondLst>
                                        </p:cTn>
                                        <p:tgtEl>
                                          <p:spTgt spid="19">
                                            <p:txEl>
                                              <p:pRg st="0" end="0"/>
                                            </p:txEl>
                                          </p:spTgt>
                                        </p:tgtEl>
                                        <p:attrNameLst>
                                          <p:attrName>style.visibility</p:attrName>
                                        </p:attrNameLst>
                                      </p:cBhvr>
                                      <p:to>
                                        <p:strVal val="visible"/>
                                      </p:to>
                                    </p:set>
                                    <p:anim calcmode="lin" valueType="num">
                                      <p:cBhvr additive="base">
                                        <p:cTn id="19"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1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xEl>
                                              <p:pRg st="0" end="0"/>
                                            </p:txEl>
                                          </p:spTgt>
                                        </p:tgtEl>
                                        <p:attrNameLst>
                                          <p:attrName>style.visibility</p:attrName>
                                        </p:attrNameLst>
                                      </p:cBhvr>
                                      <p:to>
                                        <p:strVal val="visible"/>
                                      </p:to>
                                    </p:set>
                                    <p:animEffect transition="in" filter="fade">
                                      <p:cBhvr>
                                        <p:cTn id="33"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tmplLst>
          <p:tmpl>
            <p:tnLst>
              <p:par>
                <p:cTn presetID="2" presetClass="entr" presetSubtype="4"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9" grpId="0" build="p" animBg="1">
        <p:tmplLst>
          <p:tmpl>
            <p:tnLst>
              <p:par>
                <p:cTn presetID="2" presetClass="entr" presetSubtype="4" decel="5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1+#ppt_h/2"/>
                          </p:val>
                        </p:tav>
                        <p:tav tm="100000">
                          <p:val>
                            <p:strVal val="#ppt_y"/>
                          </p:val>
                        </p:tav>
                      </p:tavLst>
                    </p:anim>
                  </p:childTnLst>
                </p:cTn>
              </p:par>
            </p:tnLst>
          </p:tmpl>
          <p:tmpl lvl="1">
            <p:tnLst>
              <p:par>
                <p:cTn presetID="2" presetClass="entr" presetSubtype="4" decel="50000" fill="hold" nodeType="withEffect">
                  <p:stCondLst>
                    <p:cond delay="1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1000" fill="hold"/>
                        <p:tgtEl>
                          <p:spTgt spid="19"/>
                        </p:tgtEl>
                        <p:attrNameLst>
                          <p:attrName>ppt_x</p:attrName>
                        </p:attrNameLst>
                      </p:cBhvr>
                      <p:tavLst>
                        <p:tav tm="0">
                          <p:val>
                            <p:strVal val="#ppt_x"/>
                          </p:val>
                        </p:tav>
                        <p:tav tm="100000">
                          <p:val>
                            <p:strVal val="#ppt_x"/>
                          </p:val>
                        </p:tav>
                      </p:tavLst>
                    </p:anim>
                    <p:anim calcmode="lin" valueType="num">
                      <p:cBhvr additive="base">
                        <p:cTn dur="1000" fill="hold"/>
                        <p:tgtEl>
                          <p:spTgt spid="19"/>
                        </p:tgtEl>
                        <p:attrNameLst>
                          <p:attrName>ppt_y</p:attrName>
                        </p:attrNameLst>
                      </p:cBhvr>
                      <p:tavLst>
                        <p:tav tm="0">
                          <p:val>
                            <p:strVal val="1+#ppt_h/2"/>
                          </p:val>
                        </p:tav>
                        <p:tav tm="100000">
                          <p:val>
                            <p:strVal val="#ppt_y"/>
                          </p:val>
                        </p:tav>
                      </p:tavLst>
                    </p:anim>
                  </p:childTnLst>
                </p:cTn>
              </p:par>
            </p:tnLst>
          </p:tmpl>
        </p:tmplLst>
      </p:bldP>
      <p:bldP spid="20" grpId="0" animBg="1">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Verdier - redigerbar">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14" name="Plassholder for tekst 9">
            <a:extLst>
              <a:ext uri="{FF2B5EF4-FFF2-40B4-BE49-F238E27FC236}">
                <a16:creationId xmlns:a16="http://schemas.microsoft.com/office/drawing/2014/main" id="{F9E3AA1B-0598-23EB-C071-D3DBB7C24491}"/>
              </a:ext>
            </a:extLst>
          </p:cNvPr>
          <p:cNvSpPr>
            <a:spLocks noGrp="1"/>
          </p:cNvSpPr>
          <p:nvPr>
            <p:ph type="body" sz="quarter" idx="24" hasCustomPrompt="1"/>
          </p:nvPr>
        </p:nvSpPr>
        <p:spPr>
          <a:xfrm>
            <a:off x="587375" y="1698363"/>
            <a:ext cx="3190416" cy="1028713"/>
          </a:xfrm>
          <a:solidFill>
            <a:schemeClr val="accent1"/>
          </a:solidFill>
        </p:spPr>
        <p:txBody>
          <a:bodyPr anchor="ctr">
            <a:noAutofit/>
          </a:bodyPr>
          <a:lstStyle>
            <a:lvl1pPr marL="0" indent="0" algn="ctr">
              <a:buNone/>
              <a:defRPr sz="2000">
                <a:solidFill>
                  <a:schemeClr val="bg1"/>
                </a:solidFill>
              </a:defRPr>
            </a:lvl1pPr>
            <a:lvl2pPr algn="ctr">
              <a:defRPr/>
            </a:lvl2pPr>
            <a:lvl3pPr algn="ctr">
              <a:defRPr/>
            </a:lvl3pPr>
            <a:lvl4pPr algn="ctr">
              <a:defRPr/>
            </a:lvl4pPr>
            <a:lvl5pPr algn="ctr">
              <a:defRPr/>
            </a:lvl5pPr>
          </a:lstStyle>
          <a:p>
            <a:pPr lvl="0"/>
            <a:r>
              <a:rPr lang="nb-NO" noProof="0" dirty="0"/>
              <a:t>Tittel</a:t>
            </a:r>
          </a:p>
        </p:txBody>
      </p:sp>
      <p:sp>
        <p:nvSpPr>
          <p:cNvPr id="15" name="Plassholder for tekst 9">
            <a:extLst>
              <a:ext uri="{FF2B5EF4-FFF2-40B4-BE49-F238E27FC236}">
                <a16:creationId xmlns:a16="http://schemas.microsoft.com/office/drawing/2014/main" id="{987FC89C-3417-59EC-A284-BD60B93E71D6}"/>
              </a:ext>
            </a:extLst>
          </p:cNvPr>
          <p:cNvSpPr>
            <a:spLocks noGrp="1"/>
          </p:cNvSpPr>
          <p:nvPr>
            <p:ph type="body" sz="quarter" idx="25" hasCustomPrompt="1"/>
          </p:nvPr>
        </p:nvSpPr>
        <p:spPr>
          <a:xfrm>
            <a:off x="3777791" y="1698363"/>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23" name="Plassholder for tekst 9">
            <a:extLst>
              <a:ext uri="{FF2B5EF4-FFF2-40B4-BE49-F238E27FC236}">
                <a16:creationId xmlns:a16="http://schemas.microsoft.com/office/drawing/2014/main" id="{16DF0652-F6D6-E869-86CB-3C4725E79FA9}"/>
              </a:ext>
            </a:extLst>
          </p:cNvPr>
          <p:cNvSpPr>
            <a:spLocks noGrp="1"/>
          </p:cNvSpPr>
          <p:nvPr>
            <p:ph type="body" sz="quarter" idx="26" hasCustomPrompt="1"/>
          </p:nvPr>
        </p:nvSpPr>
        <p:spPr>
          <a:xfrm>
            <a:off x="587375" y="2877807"/>
            <a:ext cx="3190416" cy="1028713"/>
          </a:xfrm>
          <a:solidFill>
            <a:schemeClr val="accent1"/>
          </a:solidFill>
        </p:spPr>
        <p:txBody>
          <a:bodyPr anchor="ctr">
            <a:noAutofit/>
          </a:bodyPr>
          <a:lstStyle>
            <a:lvl1pPr marL="0" indent="0" algn="ctr">
              <a:buNone/>
              <a:defRPr sz="2000">
                <a:solidFill>
                  <a:schemeClr val="bg1"/>
                </a:solidFill>
              </a:defRPr>
            </a:lvl1pPr>
            <a:lvl2pPr algn="ctr">
              <a:defRPr/>
            </a:lvl2pPr>
            <a:lvl3pPr algn="ctr">
              <a:defRPr/>
            </a:lvl3pPr>
            <a:lvl4pPr algn="ctr">
              <a:defRPr/>
            </a:lvl4pPr>
            <a:lvl5pPr algn="ctr">
              <a:defRPr/>
            </a:lvl5pPr>
          </a:lstStyle>
          <a:p>
            <a:pPr lvl="0"/>
            <a:r>
              <a:rPr lang="nb-NO" noProof="0" dirty="0"/>
              <a:t>Tittel</a:t>
            </a:r>
          </a:p>
        </p:txBody>
      </p:sp>
      <p:sp>
        <p:nvSpPr>
          <p:cNvPr id="24" name="Plassholder for tekst 9">
            <a:extLst>
              <a:ext uri="{FF2B5EF4-FFF2-40B4-BE49-F238E27FC236}">
                <a16:creationId xmlns:a16="http://schemas.microsoft.com/office/drawing/2014/main" id="{3B5ED54C-63D3-F2A3-D1A5-F8805C1880BD}"/>
              </a:ext>
            </a:extLst>
          </p:cNvPr>
          <p:cNvSpPr>
            <a:spLocks noGrp="1"/>
          </p:cNvSpPr>
          <p:nvPr>
            <p:ph type="body" sz="quarter" idx="27" hasCustomPrompt="1"/>
          </p:nvPr>
        </p:nvSpPr>
        <p:spPr>
          <a:xfrm>
            <a:off x="3777791" y="2877807"/>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34" name="Plassholder for tekst 9">
            <a:extLst>
              <a:ext uri="{FF2B5EF4-FFF2-40B4-BE49-F238E27FC236}">
                <a16:creationId xmlns:a16="http://schemas.microsoft.com/office/drawing/2014/main" id="{E6EC24E5-0009-F387-FDAB-B9898DFE66DA}"/>
              </a:ext>
            </a:extLst>
          </p:cNvPr>
          <p:cNvSpPr>
            <a:spLocks noGrp="1"/>
          </p:cNvSpPr>
          <p:nvPr>
            <p:ph type="body" sz="quarter" idx="28" hasCustomPrompt="1"/>
          </p:nvPr>
        </p:nvSpPr>
        <p:spPr>
          <a:xfrm>
            <a:off x="587375" y="4057251"/>
            <a:ext cx="3190416" cy="1028713"/>
          </a:xfrm>
          <a:solidFill>
            <a:schemeClr val="accent1"/>
          </a:solidFill>
        </p:spPr>
        <p:txBody>
          <a:bodyPr anchor="ctr">
            <a:noAutofit/>
          </a:bodyPr>
          <a:lstStyle>
            <a:lvl1pPr marL="0" indent="0" algn="ctr">
              <a:buNone/>
              <a:defRPr sz="2000">
                <a:solidFill>
                  <a:schemeClr val="bg1"/>
                </a:solidFill>
              </a:defRPr>
            </a:lvl1pPr>
            <a:lvl2pPr algn="ctr">
              <a:defRPr/>
            </a:lvl2pPr>
            <a:lvl3pPr algn="ctr">
              <a:defRPr/>
            </a:lvl3pPr>
            <a:lvl4pPr algn="ctr">
              <a:defRPr/>
            </a:lvl4pPr>
            <a:lvl5pPr algn="ctr">
              <a:defRPr/>
            </a:lvl5pPr>
          </a:lstStyle>
          <a:p>
            <a:pPr lvl="0"/>
            <a:r>
              <a:rPr lang="nb-NO" noProof="0" dirty="0"/>
              <a:t>Tittel</a:t>
            </a:r>
          </a:p>
        </p:txBody>
      </p:sp>
      <p:sp>
        <p:nvSpPr>
          <p:cNvPr id="35" name="Plassholder for tekst 9">
            <a:extLst>
              <a:ext uri="{FF2B5EF4-FFF2-40B4-BE49-F238E27FC236}">
                <a16:creationId xmlns:a16="http://schemas.microsoft.com/office/drawing/2014/main" id="{85A34BC8-F03A-E869-FB27-7C1950F710E1}"/>
              </a:ext>
            </a:extLst>
          </p:cNvPr>
          <p:cNvSpPr>
            <a:spLocks noGrp="1"/>
          </p:cNvSpPr>
          <p:nvPr>
            <p:ph type="body" sz="quarter" idx="29" hasCustomPrompt="1"/>
          </p:nvPr>
        </p:nvSpPr>
        <p:spPr>
          <a:xfrm>
            <a:off x="3777791" y="4057251"/>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38" name="Plassholder for tekst 9">
            <a:extLst>
              <a:ext uri="{FF2B5EF4-FFF2-40B4-BE49-F238E27FC236}">
                <a16:creationId xmlns:a16="http://schemas.microsoft.com/office/drawing/2014/main" id="{FDA8BB18-A51C-2EB1-E041-A6390F9355D2}"/>
              </a:ext>
            </a:extLst>
          </p:cNvPr>
          <p:cNvSpPr>
            <a:spLocks noGrp="1"/>
          </p:cNvSpPr>
          <p:nvPr>
            <p:ph type="body" sz="quarter" idx="30" hasCustomPrompt="1"/>
          </p:nvPr>
        </p:nvSpPr>
        <p:spPr>
          <a:xfrm>
            <a:off x="587375" y="5236694"/>
            <a:ext cx="3190416" cy="1028713"/>
          </a:xfrm>
          <a:solidFill>
            <a:schemeClr val="accent1"/>
          </a:solidFill>
        </p:spPr>
        <p:txBody>
          <a:bodyPr anchor="ctr">
            <a:noAutofit/>
          </a:bodyPr>
          <a:lstStyle>
            <a:lvl1pPr marL="0" indent="0" algn="ctr">
              <a:buNone/>
              <a:defRPr sz="2000">
                <a:solidFill>
                  <a:schemeClr val="bg1"/>
                </a:solidFill>
              </a:defRPr>
            </a:lvl1pPr>
            <a:lvl2pPr algn="ctr">
              <a:defRPr/>
            </a:lvl2pPr>
            <a:lvl3pPr algn="ctr">
              <a:defRPr/>
            </a:lvl3pPr>
            <a:lvl4pPr algn="ctr">
              <a:defRPr/>
            </a:lvl4pPr>
            <a:lvl5pPr algn="ctr">
              <a:defRPr/>
            </a:lvl5pPr>
          </a:lstStyle>
          <a:p>
            <a:pPr lvl="0"/>
            <a:r>
              <a:rPr lang="nb-NO" noProof="0" dirty="0"/>
              <a:t>Tittel</a:t>
            </a:r>
          </a:p>
        </p:txBody>
      </p:sp>
      <p:sp>
        <p:nvSpPr>
          <p:cNvPr id="39" name="Plassholder for tekst 9">
            <a:extLst>
              <a:ext uri="{FF2B5EF4-FFF2-40B4-BE49-F238E27FC236}">
                <a16:creationId xmlns:a16="http://schemas.microsoft.com/office/drawing/2014/main" id="{8CED641F-174A-DB3B-B1F6-CCF225880C14}"/>
              </a:ext>
            </a:extLst>
          </p:cNvPr>
          <p:cNvSpPr>
            <a:spLocks noGrp="1"/>
          </p:cNvSpPr>
          <p:nvPr>
            <p:ph type="body" sz="quarter" idx="31" hasCustomPrompt="1"/>
          </p:nvPr>
        </p:nvSpPr>
        <p:spPr>
          <a:xfrm>
            <a:off x="3777791" y="5236694"/>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5" name="Tittel 1">
            <a:extLst>
              <a:ext uri="{FF2B5EF4-FFF2-40B4-BE49-F238E27FC236}">
                <a16:creationId xmlns:a16="http://schemas.microsoft.com/office/drawing/2014/main" id="{DFAC3C35-0D5E-D20F-9134-0265176890B0}"/>
              </a:ext>
            </a:extLst>
          </p:cNvPr>
          <p:cNvSpPr>
            <a:spLocks noGrp="1"/>
          </p:cNvSpPr>
          <p:nvPr>
            <p:ph type="title"/>
          </p:nvPr>
        </p:nvSpPr>
        <p:spPr>
          <a:xfrm>
            <a:off x="587375" y="403226"/>
            <a:ext cx="10872788" cy="1144406"/>
          </a:xfrm>
        </p:spPr>
        <p:txBody>
          <a:bodyPr/>
          <a:lstStyle>
            <a:lvl1pPr>
              <a:defRPr>
                <a:solidFill>
                  <a:schemeClr val="tx1"/>
                </a:solidFill>
              </a:defRPr>
            </a:lvl1pPr>
          </a:lstStyle>
          <a:p>
            <a:r>
              <a:rPr lang="nb-NO"/>
              <a:t>Klikk for å redigere tittelstil</a:t>
            </a:r>
            <a:endParaRPr lang="en-GB" dirty="0"/>
          </a:p>
        </p:txBody>
      </p:sp>
    </p:spTree>
    <p:extLst>
      <p:ext uri="{BB962C8B-B14F-4D97-AF65-F5344CB8AC3E}">
        <p14:creationId xmlns:p14="http://schemas.microsoft.com/office/powerpoint/2010/main" val="1761031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2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000" fill="hold"/>
                                        <p:tgtEl>
                                          <p:spTgt spid="23"/>
                                        </p:tgtEl>
                                        <p:attrNameLst>
                                          <p:attrName>ppt_x</p:attrName>
                                        </p:attrNameLst>
                                      </p:cBhvr>
                                      <p:tavLst>
                                        <p:tav tm="0">
                                          <p:val>
                                            <p:strVal val="#ppt_x"/>
                                          </p:val>
                                        </p:tav>
                                        <p:tav tm="100000">
                                          <p:val>
                                            <p:strVal val="#ppt_x"/>
                                          </p:val>
                                        </p:tav>
                                      </p:tavLst>
                                    </p:anim>
                                    <p:anim calcmode="lin" valueType="num">
                                      <p:cBhvr additive="base">
                                        <p:cTn id="16" dur="10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40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000" fill="hold"/>
                                        <p:tgtEl>
                                          <p:spTgt spid="34"/>
                                        </p:tgtEl>
                                        <p:attrNameLst>
                                          <p:attrName>ppt_x</p:attrName>
                                        </p:attrNameLst>
                                      </p:cBhvr>
                                      <p:tavLst>
                                        <p:tav tm="0">
                                          <p:val>
                                            <p:strVal val="#ppt_x"/>
                                          </p:val>
                                        </p:tav>
                                        <p:tav tm="100000">
                                          <p:val>
                                            <p:strVal val="#ppt_x"/>
                                          </p:val>
                                        </p:tav>
                                      </p:tavLst>
                                    </p:anim>
                                    <p:anim calcmode="lin" valueType="num">
                                      <p:cBhvr additive="base">
                                        <p:cTn id="24" dur="10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40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1000" fill="hold"/>
                                        <p:tgtEl>
                                          <p:spTgt spid="35"/>
                                        </p:tgtEl>
                                        <p:attrNameLst>
                                          <p:attrName>ppt_x</p:attrName>
                                        </p:attrNameLst>
                                      </p:cBhvr>
                                      <p:tavLst>
                                        <p:tav tm="0">
                                          <p:val>
                                            <p:strVal val="#ppt_x"/>
                                          </p:val>
                                        </p:tav>
                                        <p:tav tm="100000">
                                          <p:val>
                                            <p:strVal val="#ppt_x"/>
                                          </p:val>
                                        </p:tav>
                                      </p:tavLst>
                                    </p:anim>
                                    <p:anim calcmode="lin" valueType="num">
                                      <p:cBhvr additive="base">
                                        <p:cTn id="28" dur="10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60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1000" fill="hold"/>
                                        <p:tgtEl>
                                          <p:spTgt spid="38"/>
                                        </p:tgtEl>
                                        <p:attrNameLst>
                                          <p:attrName>ppt_x</p:attrName>
                                        </p:attrNameLst>
                                      </p:cBhvr>
                                      <p:tavLst>
                                        <p:tav tm="0">
                                          <p:val>
                                            <p:strVal val="#ppt_x"/>
                                          </p:val>
                                        </p:tav>
                                        <p:tav tm="100000">
                                          <p:val>
                                            <p:strVal val="#ppt_x"/>
                                          </p:val>
                                        </p:tav>
                                      </p:tavLst>
                                    </p:anim>
                                    <p:anim calcmode="lin" valueType="num">
                                      <p:cBhvr additive="base">
                                        <p:cTn id="32" dur="1000" fill="hold"/>
                                        <p:tgtEl>
                                          <p:spTgt spid="38"/>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60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1000" fill="hold"/>
                                        <p:tgtEl>
                                          <p:spTgt spid="39"/>
                                        </p:tgtEl>
                                        <p:attrNameLst>
                                          <p:attrName>ppt_x</p:attrName>
                                        </p:attrNameLst>
                                      </p:cBhvr>
                                      <p:tavLst>
                                        <p:tav tm="0">
                                          <p:val>
                                            <p:strVal val="#ppt_x"/>
                                          </p:val>
                                        </p:tav>
                                        <p:tav tm="100000">
                                          <p:val>
                                            <p:strVal val="#ppt_x"/>
                                          </p:val>
                                        </p:tav>
                                      </p:tavLst>
                                    </p:anim>
                                    <p:anim calcmode="lin" valueType="num">
                                      <p:cBhvr additive="base">
                                        <p:cTn id="36"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tmplLst>
          <p:tmpl>
            <p:tnLst>
              <p:par>
                <p:cTn presetID="2" presetClass="entr" presetSubtype="4" decel="5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ppt_x"/>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5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1000" fill="hold"/>
                        <p:tgtEl>
                          <p:spTgt spid="15"/>
                        </p:tgtEl>
                        <p:attrNameLst>
                          <p:attrName>ppt_x</p:attrName>
                        </p:attrNameLst>
                      </p:cBhvr>
                      <p:tavLst>
                        <p:tav tm="0">
                          <p:val>
                            <p:strVal val="#ppt_x"/>
                          </p:val>
                        </p:tav>
                        <p:tav tm="100000">
                          <p:val>
                            <p:strVal val="#ppt_x"/>
                          </p:val>
                        </p:tav>
                      </p:tavLst>
                    </p:anim>
                    <p:anim calcmode="lin" valueType="num">
                      <p:cBhvr additive="base">
                        <p:cTn dur="1000" fill="hold"/>
                        <p:tgtEl>
                          <p:spTgt spid="15"/>
                        </p:tgtEl>
                        <p:attrNameLst>
                          <p:attrName>ppt_y</p:attrName>
                        </p:attrNameLst>
                      </p:cBhvr>
                      <p:tavLst>
                        <p:tav tm="0">
                          <p:val>
                            <p:strVal val="1+#ppt_h/2"/>
                          </p:val>
                        </p:tav>
                        <p:tav tm="100000">
                          <p:val>
                            <p:strVal val="#ppt_y"/>
                          </p:val>
                        </p:tav>
                      </p:tavLst>
                    </p:anim>
                  </p:childTnLst>
                </p:cTn>
              </p:par>
            </p:tnLst>
          </p:tmpl>
        </p:tmplLst>
      </p:bldP>
      <p:bldP spid="23" grpId="0" animBg="1">
        <p:tmplLst>
          <p:tmpl>
            <p:tnLst>
              <p:par>
                <p:cTn presetID="2" presetClass="entr" presetSubtype="4" decel="50000" fill="hold" nodeType="withEffect">
                  <p:stCondLst>
                    <p:cond delay="2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ppt_x"/>
                          </p:val>
                        </p:tav>
                        <p:tav tm="100000">
                          <p:val>
                            <p:strVal val="#ppt_x"/>
                          </p:val>
                        </p:tav>
                      </p:tavLst>
                    </p:anim>
                    <p:anim calcmode="lin" valueType="num">
                      <p:cBhvr additive="base">
                        <p:cTn dur="10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tmplLst>
          <p:tmpl>
            <p:tnLst>
              <p:par>
                <p:cTn presetID="2" presetClass="entr" presetSubtype="4" decel="50000" fill="hold" nodeType="withEffect">
                  <p:stCondLst>
                    <p:cond delay="2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ppt_x"/>
                          </p:val>
                        </p:tav>
                        <p:tav tm="100000">
                          <p:val>
                            <p:strVal val="#ppt_x"/>
                          </p:val>
                        </p:tav>
                      </p:tavLst>
                    </p:anim>
                    <p:anim calcmode="lin" valueType="num">
                      <p:cBhvr additive="base">
                        <p:cTn dur="1000" fill="hold"/>
                        <p:tgtEl>
                          <p:spTgt spid="24"/>
                        </p:tgtEl>
                        <p:attrNameLst>
                          <p:attrName>ppt_y</p:attrName>
                        </p:attrNameLst>
                      </p:cBhvr>
                      <p:tavLst>
                        <p:tav tm="0">
                          <p:val>
                            <p:strVal val="1+#ppt_h/2"/>
                          </p:val>
                        </p:tav>
                        <p:tav tm="100000">
                          <p:val>
                            <p:strVal val="#ppt_y"/>
                          </p:val>
                        </p:tav>
                      </p:tavLst>
                    </p:anim>
                  </p:childTnLst>
                </p:cTn>
              </p:par>
            </p:tnLst>
          </p:tmpl>
        </p:tmplLst>
      </p:bldP>
      <p:bldP spid="34" grpId="0" animBg="1">
        <p:tmplLst>
          <p:tmpl>
            <p:tnLst>
              <p:par>
                <p:cTn presetID="2" presetClass="entr" presetSubtype="4" decel="50000" fill="hold" nodeType="withEffect">
                  <p:stCondLst>
                    <p:cond delay="4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ppt_x"/>
                          </p:val>
                        </p:tav>
                        <p:tav tm="100000">
                          <p:val>
                            <p:strVal val="#ppt_x"/>
                          </p:val>
                        </p:tav>
                      </p:tavLst>
                    </p:anim>
                    <p:anim calcmode="lin" valueType="num">
                      <p:cBhvr additive="base">
                        <p:cTn dur="1000" fill="hold"/>
                        <p:tgtEl>
                          <p:spTgt spid="34"/>
                        </p:tgtEl>
                        <p:attrNameLst>
                          <p:attrName>ppt_y</p:attrName>
                        </p:attrNameLst>
                      </p:cBhvr>
                      <p:tavLst>
                        <p:tav tm="0">
                          <p:val>
                            <p:strVal val="1+#ppt_h/2"/>
                          </p:val>
                        </p:tav>
                        <p:tav tm="100000">
                          <p:val>
                            <p:strVal val="#ppt_y"/>
                          </p:val>
                        </p:tav>
                      </p:tavLst>
                    </p:anim>
                  </p:childTnLst>
                </p:cTn>
              </p:par>
            </p:tnLst>
          </p:tmpl>
        </p:tmplLst>
      </p:bldP>
      <p:bldP spid="35" grpId="0" animBg="1">
        <p:tmplLst>
          <p:tmpl>
            <p:tnLst>
              <p:par>
                <p:cTn presetID="2" presetClass="entr" presetSubtype="4" decel="50000" fill="hold" nodeType="withEffect">
                  <p:stCondLst>
                    <p:cond delay="4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ppt_x"/>
                          </p:val>
                        </p:tav>
                        <p:tav tm="100000">
                          <p:val>
                            <p:strVal val="#ppt_x"/>
                          </p:val>
                        </p:tav>
                      </p:tavLst>
                    </p:anim>
                    <p:anim calcmode="lin" valueType="num">
                      <p:cBhvr additive="base">
                        <p:cTn dur="1000" fill="hold"/>
                        <p:tgtEl>
                          <p:spTgt spid="35"/>
                        </p:tgtEl>
                        <p:attrNameLst>
                          <p:attrName>ppt_y</p:attrName>
                        </p:attrNameLst>
                      </p:cBhvr>
                      <p:tavLst>
                        <p:tav tm="0">
                          <p:val>
                            <p:strVal val="1+#ppt_h/2"/>
                          </p:val>
                        </p:tav>
                        <p:tav tm="100000">
                          <p:val>
                            <p:strVal val="#ppt_y"/>
                          </p:val>
                        </p:tav>
                      </p:tavLst>
                    </p:anim>
                  </p:childTnLst>
                </p:cTn>
              </p:par>
            </p:tnLst>
          </p:tmpl>
        </p:tmplLst>
      </p:bldP>
      <p:bldP spid="38" grpId="0" animBg="1">
        <p:tmplLst>
          <p:tmpl>
            <p:tnLst>
              <p:par>
                <p:cTn presetID="2" presetClass="entr" presetSubtype="4" decel="50000" fill="hold" nodeType="withEffect">
                  <p:stCondLst>
                    <p:cond delay="6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ppt_x"/>
                          </p:val>
                        </p:tav>
                        <p:tav tm="100000">
                          <p:val>
                            <p:strVal val="#ppt_x"/>
                          </p:val>
                        </p:tav>
                      </p:tavLst>
                    </p:anim>
                    <p:anim calcmode="lin" valueType="num">
                      <p:cBhvr additive="base">
                        <p:cTn dur="10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tmplLst>
          <p:tmpl>
            <p:tnLst>
              <p:par>
                <p:cTn presetID="2" presetClass="entr" presetSubtype="4" decel="50000" fill="hold" nodeType="withEffect">
                  <p:stCondLst>
                    <p:cond delay="6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1000" fill="hold"/>
                        <p:tgtEl>
                          <p:spTgt spid="39"/>
                        </p:tgtEl>
                        <p:attrNameLst>
                          <p:attrName>ppt_x</p:attrName>
                        </p:attrNameLst>
                      </p:cBhvr>
                      <p:tavLst>
                        <p:tav tm="0">
                          <p:val>
                            <p:strVal val="#ppt_x"/>
                          </p:val>
                        </p:tav>
                        <p:tav tm="100000">
                          <p:val>
                            <p:strVal val="#ppt_x"/>
                          </p:val>
                        </p:tav>
                      </p:tavLst>
                    </p:anim>
                    <p:anim calcmode="lin" valueType="num">
                      <p:cBhvr additive="base">
                        <p:cTn dur="1000" fill="hold"/>
                        <p:tgtEl>
                          <p:spTgt spid="3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erdier 1 - redigerbar">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Rektangel 1">
            <a:extLst>
              <a:ext uri="{FF2B5EF4-FFF2-40B4-BE49-F238E27FC236}">
                <a16:creationId xmlns:a16="http://schemas.microsoft.com/office/drawing/2014/main" id="{C44D5B21-E0E3-9977-474E-A66EC8BD4020}"/>
              </a:ext>
            </a:extLst>
          </p:cNvPr>
          <p:cNvSpPr/>
          <p:nvPr userDrawn="1"/>
        </p:nvSpPr>
        <p:spPr>
          <a:xfrm>
            <a:off x="-1" y="1217354"/>
            <a:ext cx="12191999" cy="563267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14" name="Plassholder for tekst 9">
            <a:extLst>
              <a:ext uri="{FF2B5EF4-FFF2-40B4-BE49-F238E27FC236}">
                <a16:creationId xmlns:a16="http://schemas.microsoft.com/office/drawing/2014/main" id="{F9E3AA1B-0598-23EB-C071-D3DBB7C24491}"/>
              </a:ext>
            </a:extLst>
          </p:cNvPr>
          <p:cNvSpPr>
            <a:spLocks noGrp="1"/>
          </p:cNvSpPr>
          <p:nvPr>
            <p:ph type="body" sz="quarter" idx="24" hasCustomPrompt="1"/>
          </p:nvPr>
        </p:nvSpPr>
        <p:spPr>
          <a:xfrm>
            <a:off x="587375" y="1698363"/>
            <a:ext cx="3190416" cy="1028713"/>
          </a:xfrm>
          <a:solidFill>
            <a:schemeClr val="accent2"/>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5" name="Plassholder for tekst 9">
            <a:extLst>
              <a:ext uri="{FF2B5EF4-FFF2-40B4-BE49-F238E27FC236}">
                <a16:creationId xmlns:a16="http://schemas.microsoft.com/office/drawing/2014/main" id="{987FC89C-3417-59EC-A284-BD60B93E71D6}"/>
              </a:ext>
            </a:extLst>
          </p:cNvPr>
          <p:cNvSpPr>
            <a:spLocks noGrp="1"/>
          </p:cNvSpPr>
          <p:nvPr>
            <p:ph type="body" sz="quarter" idx="25" hasCustomPrompt="1"/>
          </p:nvPr>
        </p:nvSpPr>
        <p:spPr>
          <a:xfrm>
            <a:off x="3777791" y="1698363"/>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23" name="Plassholder for tekst 9">
            <a:extLst>
              <a:ext uri="{FF2B5EF4-FFF2-40B4-BE49-F238E27FC236}">
                <a16:creationId xmlns:a16="http://schemas.microsoft.com/office/drawing/2014/main" id="{16DF0652-F6D6-E869-86CB-3C4725E79FA9}"/>
              </a:ext>
            </a:extLst>
          </p:cNvPr>
          <p:cNvSpPr>
            <a:spLocks noGrp="1"/>
          </p:cNvSpPr>
          <p:nvPr>
            <p:ph type="body" sz="quarter" idx="26" hasCustomPrompt="1"/>
          </p:nvPr>
        </p:nvSpPr>
        <p:spPr>
          <a:xfrm>
            <a:off x="587375" y="2877807"/>
            <a:ext cx="3190416" cy="1028713"/>
          </a:xfrm>
          <a:solidFill>
            <a:schemeClr val="accent2"/>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24" name="Plassholder for tekst 9">
            <a:extLst>
              <a:ext uri="{FF2B5EF4-FFF2-40B4-BE49-F238E27FC236}">
                <a16:creationId xmlns:a16="http://schemas.microsoft.com/office/drawing/2014/main" id="{3B5ED54C-63D3-F2A3-D1A5-F8805C1880BD}"/>
              </a:ext>
            </a:extLst>
          </p:cNvPr>
          <p:cNvSpPr>
            <a:spLocks noGrp="1"/>
          </p:cNvSpPr>
          <p:nvPr>
            <p:ph type="body" sz="quarter" idx="27" hasCustomPrompt="1"/>
          </p:nvPr>
        </p:nvSpPr>
        <p:spPr>
          <a:xfrm>
            <a:off x="3777791" y="2877807"/>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34" name="Plassholder for tekst 9">
            <a:extLst>
              <a:ext uri="{FF2B5EF4-FFF2-40B4-BE49-F238E27FC236}">
                <a16:creationId xmlns:a16="http://schemas.microsoft.com/office/drawing/2014/main" id="{E6EC24E5-0009-F387-FDAB-B9898DFE66DA}"/>
              </a:ext>
            </a:extLst>
          </p:cNvPr>
          <p:cNvSpPr>
            <a:spLocks noGrp="1"/>
          </p:cNvSpPr>
          <p:nvPr>
            <p:ph type="body" sz="quarter" idx="28" hasCustomPrompt="1"/>
          </p:nvPr>
        </p:nvSpPr>
        <p:spPr>
          <a:xfrm>
            <a:off x="587375" y="4057251"/>
            <a:ext cx="3190416" cy="1028713"/>
          </a:xfrm>
          <a:solidFill>
            <a:schemeClr val="accent2"/>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35" name="Plassholder for tekst 9">
            <a:extLst>
              <a:ext uri="{FF2B5EF4-FFF2-40B4-BE49-F238E27FC236}">
                <a16:creationId xmlns:a16="http://schemas.microsoft.com/office/drawing/2014/main" id="{85A34BC8-F03A-E869-FB27-7C1950F710E1}"/>
              </a:ext>
            </a:extLst>
          </p:cNvPr>
          <p:cNvSpPr>
            <a:spLocks noGrp="1"/>
          </p:cNvSpPr>
          <p:nvPr>
            <p:ph type="body" sz="quarter" idx="29" hasCustomPrompt="1"/>
          </p:nvPr>
        </p:nvSpPr>
        <p:spPr>
          <a:xfrm>
            <a:off x="3777791" y="4057251"/>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38" name="Plassholder for tekst 9">
            <a:extLst>
              <a:ext uri="{FF2B5EF4-FFF2-40B4-BE49-F238E27FC236}">
                <a16:creationId xmlns:a16="http://schemas.microsoft.com/office/drawing/2014/main" id="{FDA8BB18-A51C-2EB1-E041-A6390F9355D2}"/>
              </a:ext>
            </a:extLst>
          </p:cNvPr>
          <p:cNvSpPr>
            <a:spLocks noGrp="1"/>
          </p:cNvSpPr>
          <p:nvPr>
            <p:ph type="body" sz="quarter" idx="30" hasCustomPrompt="1"/>
          </p:nvPr>
        </p:nvSpPr>
        <p:spPr>
          <a:xfrm>
            <a:off x="587375" y="5236694"/>
            <a:ext cx="3190416" cy="1028713"/>
          </a:xfrm>
          <a:solidFill>
            <a:schemeClr val="accent2"/>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39" name="Plassholder for tekst 9">
            <a:extLst>
              <a:ext uri="{FF2B5EF4-FFF2-40B4-BE49-F238E27FC236}">
                <a16:creationId xmlns:a16="http://schemas.microsoft.com/office/drawing/2014/main" id="{8CED641F-174A-DB3B-B1F6-CCF225880C14}"/>
              </a:ext>
            </a:extLst>
          </p:cNvPr>
          <p:cNvSpPr>
            <a:spLocks noGrp="1"/>
          </p:cNvSpPr>
          <p:nvPr>
            <p:ph type="body" sz="quarter" idx="31" hasCustomPrompt="1"/>
          </p:nvPr>
        </p:nvSpPr>
        <p:spPr>
          <a:xfrm>
            <a:off x="3777791" y="5236694"/>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4" name="Tittel 1">
            <a:extLst>
              <a:ext uri="{FF2B5EF4-FFF2-40B4-BE49-F238E27FC236}">
                <a16:creationId xmlns:a16="http://schemas.microsoft.com/office/drawing/2014/main" id="{08D2A54A-B128-CCC8-DFB6-477F47ECDED1}"/>
              </a:ext>
            </a:extLst>
          </p:cNvPr>
          <p:cNvSpPr>
            <a:spLocks noGrp="1"/>
          </p:cNvSpPr>
          <p:nvPr>
            <p:ph type="title"/>
          </p:nvPr>
        </p:nvSpPr>
        <p:spPr>
          <a:xfrm>
            <a:off x="587375" y="403226"/>
            <a:ext cx="10872788" cy="517613"/>
          </a:xfrm>
        </p:spPr>
        <p:txBody>
          <a:bodyPr/>
          <a:lstStyle>
            <a:lvl1pPr>
              <a:defRPr>
                <a:solidFill>
                  <a:schemeClr val="tx1"/>
                </a:solidFill>
              </a:defRPr>
            </a:lvl1pPr>
          </a:lstStyle>
          <a:p>
            <a:r>
              <a:rPr lang="nb-NO"/>
              <a:t>Klikk for å redigere tittelstil</a:t>
            </a:r>
            <a:endParaRPr lang="en-GB" dirty="0"/>
          </a:p>
        </p:txBody>
      </p:sp>
    </p:spTree>
    <p:extLst>
      <p:ext uri="{BB962C8B-B14F-4D97-AF65-F5344CB8AC3E}">
        <p14:creationId xmlns:p14="http://schemas.microsoft.com/office/powerpoint/2010/main" val="4066960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ppt_x"/>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000" fill="hold"/>
                                        <p:tgtEl>
                                          <p:spTgt spid="15"/>
                                        </p:tgtEl>
                                        <p:attrNameLst>
                                          <p:attrName>ppt_x</p:attrName>
                                        </p:attrNameLst>
                                      </p:cBhvr>
                                      <p:tavLst>
                                        <p:tav tm="0">
                                          <p:val>
                                            <p:strVal val="#ppt_x"/>
                                          </p:val>
                                        </p:tav>
                                        <p:tav tm="100000">
                                          <p:val>
                                            <p:strVal val="#ppt_x"/>
                                          </p:val>
                                        </p:tav>
                                      </p:tavLst>
                                    </p:anim>
                                    <p:anim calcmode="lin" valueType="num">
                                      <p:cBhvr additive="base">
                                        <p:cTn id="12" dur="10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2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000" fill="hold"/>
                                        <p:tgtEl>
                                          <p:spTgt spid="23"/>
                                        </p:tgtEl>
                                        <p:attrNameLst>
                                          <p:attrName>ppt_x</p:attrName>
                                        </p:attrNameLst>
                                      </p:cBhvr>
                                      <p:tavLst>
                                        <p:tav tm="0">
                                          <p:val>
                                            <p:strVal val="#ppt_x"/>
                                          </p:val>
                                        </p:tav>
                                        <p:tav tm="100000">
                                          <p:val>
                                            <p:strVal val="#ppt_x"/>
                                          </p:val>
                                        </p:tav>
                                      </p:tavLst>
                                    </p:anim>
                                    <p:anim calcmode="lin" valueType="num">
                                      <p:cBhvr additive="base">
                                        <p:cTn id="16" dur="10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20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000" fill="hold"/>
                                        <p:tgtEl>
                                          <p:spTgt spid="24"/>
                                        </p:tgtEl>
                                        <p:attrNameLst>
                                          <p:attrName>ppt_x</p:attrName>
                                        </p:attrNameLst>
                                      </p:cBhvr>
                                      <p:tavLst>
                                        <p:tav tm="0">
                                          <p:val>
                                            <p:strVal val="#ppt_x"/>
                                          </p:val>
                                        </p:tav>
                                        <p:tav tm="100000">
                                          <p:val>
                                            <p:strVal val="#ppt_x"/>
                                          </p:val>
                                        </p:tav>
                                      </p:tavLst>
                                    </p:anim>
                                    <p:anim calcmode="lin" valueType="num">
                                      <p:cBhvr additive="base">
                                        <p:cTn id="20" dur="1000" fill="hold"/>
                                        <p:tgtEl>
                                          <p:spTgt spid="24"/>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40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1000" fill="hold"/>
                                        <p:tgtEl>
                                          <p:spTgt spid="34"/>
                                        </p:tgtEl>
                                        <p:attrNameLst>
                                          <p:attrName>ppt_x</p:attrName>
                                        </p:attrNameLst>
                                      </p:cBhvr>
                                      <p:tavLst>
                                        <p:tav tm="0">
                                          <p:val>
                                            <p:strVal val="#ppt_x"/>
                                          </p:val>
                                        </p:tav>
                                        <p:tav tm="100000">
                                          <p:val>
                                            <p:strVal val="#ppt_x"/>
                                          </p:val>
                                        </p:tav>
                                      </p:tavLst>
                                    </p:anim>
                                    <p:anim calcmode="lin" valueType="num">
                                      <p:cBhvr additive="base">
                                        <p:cTn id="24" dur="10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40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1000" fill="hold"/>
                                        <p:tgtEl>
                                          <p:spTgt spid="35"/>
                                        </p:tgtEl>
                                        <p:attrNameLst>
                                          <p:attrName>ppt_x</p:attrName>
                                        </p:attrNameLst>
                                      </p:cBhvr>
                                      <p:tavLst>
                                        <p:tav tm="0">
                                          <p:val>
                                            <p:strVal val="#ppt_x"/>
                                          </p:val>
                                        </p:tav>
                                        <p:tav tm="100000">
                                          <p:val>
                                            <p:strVal val="#ppt_x"/>
                                          </p:val>
                                        </p:tav>
                                      </p:tavLst>
                                    </p:anim>
                                    <p:anim calcmode="lin" valueType="num">
                                      <p:cBhvr additive="base">
                                        <p:cTn id="28" dur="10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600"/>
                                  </p:stCondLst>
                                  <p:childTnLst>
                                    <p:set>
                                      <p:cBhvr>
                                        <p:cTn id="30" dur="1" fill="hold">
                                          <p:stCondLst>
                                            <p:cond delay="0"/>
                                          </p:stCondLst>
                                        </p:cTn>
                                        <p:tgtEl>
                                          <p:spTgt spid="38"/>
                                        </p:tgtEl>
                                        <p:attrNameLst>
                                          <p:attrName>style.visibility</p:attrName>
                                        </p:attrNameLst>
                                      </p:cBhvr>
                                      <p:to>
                                        <p:strVal val="visible"/>
                                      </p:to>
                                    </p:set>
                                    <p:anim calcmode="lin" valueType="num">
                                      <p:cBhvr additive="base">
                                        <p:cTn id="31" dur="1000" fill="hold"/>
                                        <p:tgtEl>
                                          <p:spTgt spid="38"/>
                                        </p:tgtEl>
                                        <p:attrNameLst>
                                          <p:attrName>ppt_x</p:attrName>
                                        </p:attrNameLst>
                                      </p:cBhvr>
                                      <p:tavLst>
                                        <p:tav tm="0">
                                          <p:val>
                                            <p:strVal val="#ppt_x"/>
                                          </p:val>
                                        </p:tav>
                                        <p:tav tm="100000">
                                          <p:val>
                                            <p:strVal val="#ppt_x"/>
                                          </p:val>
                                        </p:tav>
                                      </p:tavLst>
                                    </p:anim>
                                    <p:anim calcmode="lin" valueType="num">
                                      <p:cBhvr additive="base">
                                        <p:cTn id="32" dur="1000" fill="hold"/>
                                        <p:tgtEl>
                                          <p:spTgt spid="38"/>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60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1000" fill="hold"/>
                                        <p:tgtEl>
                                          <p:spTgt spid="39"/>
                                        </p:tgtEl>
                                        <p:attrNameLst>
                                          <p:attrName>ppt_x</p:attrName>
                                        </p:attrNameLst>
                                      </p:cBhvr>
                                      <p:tavLst>
                                        <p:tav tm="0">
                                          <p:val>
                                            <p:strVal val="#ppt_x"/>
                                          </p:val>
                                        </p:tav>
                                        <p:tav tm="100000">
                                          <p:val>
                                            <p:strVal val="#ppt_x"/>
                                          </p:val>
                                        </p:tav>
                                      </p:tavLst>
                                    </p:anim>
                                    <p:anim calcmode="lin" valueType="num">
                                      <p:cBhvr additive="base">
                                        <p:cTn id="36" dur="10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tmplLst>
          <p:tmpl>
            <p:tnLst>
              <p:par>
                <p:cTn presetID="2" presetClass="entr" presetSubtype="4" decel="5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1000" fill="hold"/>
                        <p:tgtEl>
                          <p:spTgt spid="14"/>
                        </p:tgtEl>
                        <p:attrNameLst>
                          <p:attrName>ppt_x</p:attrName>
                        </p:attrNameLst>
                      </p:cBhvr>
                      <p:tavLst>
                        <p:tav tm="0">
                          <p:val>
                            <p:strVal val="#ppt_x"/>
                          </p:val>
                        </p:tav>
                        <p:tav tm="100000">
                          <p:val>
                            <p:strVal val="#ppt_x"/>
                          </p:val>
                        </p:tav>
                      </p:tavLst>
                    </p:anim>
                    <p:anim calcmode="lin" valueType="num">
                      <p:cBhvr additive="base">
                        <p:cTn dur="100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bldP spid="23" grpId="0" animBg="1">
        <p:tmplLst>
          <p:tmpl>
            <p:tnLst>
              <p:par>
                <p:cTn presetID="2" presetClass="entr" presetSubtype="4" decel="50000" fill="hold" nodeType="withEffect">
                  <p:stCondLst>
                    <p:cond delay="2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1000" fill="hold"/>
                        <p:tgtEl>
                          <p:spTgt spid="23"/>
                        </p:tgtEl>
                        <p:attrNameLst>
                          <p:attrName>ppt_x</p:attrName>
                        </p:attrNameLst>
                      </p:cBhvr>
                      <p:tavLst>
                        <p:tav tm="0">
                          <p:val>
                            <p:strVal val="#ppt_x"/>
                          </p:val>
                        </p:tav>
                        <p:tav tm="100000">
                          <p:val>
                            <p:strVal val="#ppt_x"/>
                          </p:val>
                        </p:tav>
                      </p:tavLst>
                    </p:anim>
                    <p:anim calcmode="lin" valueType="num">
                      <p:cBhvr additive="base">
                        <p:cTn dur="1000" fill="hold"/>
                        <p:tgtEl>
                          <p:spTgt spid="23"/>
                        </p:tgtEl>
                        <p:attrNameLst>
                          <p:attrName>ppt_y</p:attrName>
                        </p:attrNameLst>
                      </p:cBhvr>
                      <p:tavLst>
                        <p:tav tm="0">
                          <p:val>
                            <p:strVal val="1+#ppt_h/2"/>
                          </p:val>
                        </p:tav>
                        <p:tav tm="100000">
                          <p:val>
                            <p:strVal val="#ppt_y"/>
                          </p:val>
                        </p:tav>
                      </p:tavLst>
                    </p:anim>
                  </p:childTnLst>
                </p:cTn>
              </p:par>
            </p:tnLst>
          </p:tmpl>
        </p:tmplLst>
      </p:bldP>
      <p:bldP spid="24" grpId="0" animBg="1">
        <p:tmplLst>
          <p:tmpl>
            <p:tnLst>
              <p:par>
                <p:cTn presetID="2" presetClass="entr" presetSubtype="4" decel="50000" fill="hold" nodeType="withEffect">
                  <p:stCondLst>
                    <p:cond delay="2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1000" fill="hold"/>
                        <p:tgtEl>
                          <p:spTgt spid="24"/>
                        </p:tgtEl>
                        <p:attrNameLst>
                          <p:attrName>ppt_x</p:attrName>
                        </p:attrNameLst>
                      </p:cBhvr>
                      <p:tavLst>
                        <p:tav tm="0">
                          <p:val>
                            <p:strVal val="#ppt_x"/>
                          </p:val>
                        </p:tav>
                        <p:tav tm="100000">
                          <p:val>
                            <p:strVal val="#ppt_x"/>
                          </p:val>
                        </p:tav>
                      </p:tavLst>
                    </p:anim>
                    <p:anim calcmode="lin" valueType="num">
                      <p:cBhvr additive="base">
                        <p:cTn dur="1000" fill="hold"/>
                        <p:tgtEl>
                          <p:spTgt spid="24"/>
                        </p:tgtEl>
                        <p:attrNameLst>
                          <p:attrName>ppt_y</p:attrName>
                        </p:attrNameLst>
                      </p:cBhvr>
                      <p:tavLst>
                        <p:tav tm="0">
                          <p:val>
                            <p:strVal val="1+#ppt_h/2"/>
                          </p:val>
                        </p:tav>
                        <p:tav tm="100000">
                          <p:val>
                            <p:strVal val="#ppt_y"/>
                          </p:val>
                        </p:tav>
                      </p:tavLst>
                    </p:anim>
                  </p:childTnLst>
                </p:cTn>
              </p:par>
            </p:tnLst>
          </p:tmpl>
        </p:tmplLst>
      </p:bldP>
      <p:bldP spid="34" grpId="0" animBg="1">
        <p:tmplLst>
          <p:tmpl>
            <p:tnLst>
              <p:par>
                <p:cTn presetID="2" presetClass="entr" presetSubtype="4" decel="50000" fill="hold" nodeType="withEffect">
                  <p:stCondLst>
                    <p:cond delay="4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1000" fill="hold"/>
                        <p:tgtEl>
                          <p:spTgt spid="34"/>
                        </p:tgtEl>
                        <p:attrNameLst>
                          <p:attrName>ppt_x</p:attrName>
                        </p:attrNameLst>
                      </p:cBhvr>
                      <p:tavLst>
                        <p:tav tm="0">
                          <p:val>
                            <p:strVal val="#ppt_x"/>
                          </p:val>
                        </p:tav>
                        <p:tav tm="100000">
                          <p:val>
                            <p:strVal val="#ppt_x"/>
                          </p:val>
                        </p:tav>
                      </p:tavLst>
                    </p:anim>
                    <p:anim calcmode="lin" valueType="num">
                      <p:cBhvr additive="base">
                        <p:cTn dur="1000" fill="hold"/>
                        <p:tgtEl>
                          <p:spTgt spid="34"/>
                        </p:tgtEl>
                        <p:attrNameLst>
                          <p:attrName>ppt_y</p:attrName>
                        </p:attrNameLst>
                      </p:cBhvr>
                      <p:tavLst>
                        <p:tav tm="0">
                          <p:val>
                            <p:strVal val="1+#ppt_h/2"/>
                          </p:val>
                        </p:tav>
                        <p:tav tm="100000">
                          <p:val>
                            <p:strVal val="#ppt_y"/>
                          </p:val>
                        </p:tav>
                      </p:tavLst>
                    </p:anim>
                  </p:childTnLst>
                </p:cTn>
              </p:par>
            </p:tnLst>
          </p:tmpl>
        </p:tmplLst>
      </p:bldP>
      <p:bldP spid="35" grpId="0" animBg="1">
        <p:tmplLst>
          <p:tmpl>
            <p:tnLst>
              <p:par>
                <p:cTn presetID="2" presetClass="entr" presetSubtype="4" decel="50000" fill="hold" nodeType="withEffect">
                  <p:stCondLst>
                    <p:cond delay="4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1000" fill="hold"/>
                        <p:tgtEl>
                          <p:spTgt spid="35"/>
                        </p:tgtEl>
                        <p:attrNameLst>
                          <p:attrName>ppt_x</p:attrName>
                        </p:attrNameLst>
                      </p:cBhvr>
                      <p:tavLst>
                        <p:tav tm="0">
                          <p:val>
                            <p:strVal val="#ppt_x"/>
                          </p:val>
                        </p:tav>
                        <p:tav tm="100000">
                          <p:val>
                            <p:strVal val="#ppt_x"/>
                          </p:val>
                        </p:tav>
                      </p:tavLst>
                    </p:anim>
                    <p:anim calcmode="lin" valueType="num">
                      <p:cBhvr additive="base">
                        <p:cTn dur="1000" fill="hold"/>
                        <p:tgtEl>
                          <p:spTgt spid="35"/>
                        </p:tgtEl>
                        <p:attrNameLst>
                          <p:attrName>ppt_y</p:attrName>
                        </p:attrNameLst>
                      </p:cBhvr>
                      <p:tavLst>
                        <p:tav tm="0">
                          <p:val>
                            <p:strVal val="1+#ppt_h/2"/>
                          </p:val>
                        </p:tav>
                        <p:tav tm="100000">
                          <p:val>
                            <p:strVal val="#ppt_y"/>
                          </p:val>
                        </p:tav>
                      </p:tavLst>
                    </p:anim>
                  </p:childTnLst>
                </p:cTn>
              </p:par>
            </p:tnLst>
          </p:tmpl>
        </p:tmplLst>
      </p:bldP>
      <p:bldP spid="38" grpId="0" animBg="1">
        <p:tmplLst>
          <p:tmpl>
            <p:tnLst>
              <p:par>
                <p:cTn presetID="2" presetClass="entr" presetSubtype="4" decel="50000" fill="hold" nodeType="withEffect">
                  <p:stCondLst>
                    <p:cond delay="6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1000" fill="hold"/>
                        <p:tgtEl>
                          <p:spTgt spid="38"/>
                        </p:tgtEl>
                        <p:attrNameLst>
                          <p:attrName>ppt_x</p:attrName>
                        </p:attrNameLst>
                      </p:cBhvr>
                      <p:tavLst>
                        <p:tav tm="0">
                          <p:val>
                            <p:strVal val="#ppt_x"/>
                          </p:val>
                        </p:tav>
                        <p:tav tm="100000">
                          <p:val>
                            <p:strVal val="#ppt_x"/>
                          </p:val>
                        </p:tav>
                      </p:tavLst>
                    </p:anim>
                    <p:anim calcmode="lin" valueType="num">
                      <p:cBhvr additive="base">
                        <p:cTn dur="1000" fill="hold"/>
                        <p:tgtEl>
                          <p:spTgt spid="38"/>
                        </p:tgtEl>
                        <p:attrNameLst>
                          <p:attrName>ppt_y</p:attrName>
                        </p:attrNameLst>
                      </p:cBhvr>
                      <p:tavLst>
                        <p:tav tm="0">
                          <p:val>
                            <p:strVal val="1+#ppt_h/2"/>
                          </p:val>
                        </p:tav>
                        <p:tav tm="100000">
                          <p:val>
                            <p:strVal val="#ppt_y"/>
                          </p:val>
                        </p:tav>
                      </p:tavLst>
                    </p:anim>
                  </p:childTnLst>
                </p:cTn>
              </p:par>
            </p:tnLst>
          </p:tmpl>
        </p:tmplLst>
      </p:bldP>
      <p:bldP spid="39" grpId="0" animBg="1">
        <p:tmplLst>
          <p:tmpl>
            <p:tnLst>
              <p:par>
                <p:cTn presetID="2" presetClass="entr" presetSubtype="4" decel="50000" fill="hold" nodeType="withEffect">
                  <p:stCondLst>
                    <p:cond delay="6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1000" fill="hold"/>
                        <p:tgtEl>
                          <p:spTgt spid="39"/>
                        </p:tgtEl>
                        <p:attrNameLst>
                          <p:attrName>ppt_x</p:attrName>
                        </p:attrNameLst>
                      </p:cBhvr>
                      <p:tavLst>
                        <p:tav tm="0">
                          <p:val>
                            <p:strVal val="#ppt_x"/>
                          </p:val>
                        </p:tav>
                        <p:tav tm="100000">
                          <p:val>
                            <p:strVal val="#ppt_x"/>
                          </p:val>
                        </p:tav>
                      </p:tavLst>
                    </p:anim>
                    <p:anim calcmode="lin" valueType="num">
                      <p:cBhvr additive="base">
                        <p:cTn dur="1000" fill="hold"/>
                        <p:tgtEl>
                          <p:spTgt spid="3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Verdier 2 - redigerbar">
    <p:bg>
      <p:bgPr>
        <a:solidFill>
          <a:schemeClr val="accent4">
            <a:alpha val="5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2" name="Plassholder for tekst 9">
            <a:extLst>
              <a:ext uri="{FF2B5EF4-FFF2-40B4-BE49-F238E27FC236}">
                <a16:creationId xmlns:a16="http://schemas.microsoft.com/office/drawing/2014/main" id="{6E9C4167-D52B-8F6C-1104-91C21ECF3630}"/>
              </a:ext>
            </a:extLst>
          </p:cNvPr>
          <p:cNvSpPr>
            <a:spLocks noGrp="1"/>
          </p:cNvSpPr>
          <p:nvPr>
            <p:ph type="body" sz="quarter" idx="24" hasCustomPrompt="1"/>
          </p:nvPr>
        </p:nvSpPr>
        <p:spPr>
          <a:xfrm>
            <a:off x="587375" y="1698363"/>
            <a:ext cx="3190416" cy="1028713"/>
          </a:xfrm>
          <a:solidFill>
            <a:schemeClr val="accent4"/>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4" name="Plassholder for tekst 9">
            <a:extLst>
              <a:ext uri="{FF2B5EF4-FFF2-40B4-BE49-F238E27FC236}">
                <a16:creationId xmlns:a16="http://schemas.microsoft.com/office/drawing/2014/main" id="{FE0477BC-4EF7-B464-9D57-2C49F51927DB}"/>
              </a:ext>
            </a:extLst>
          </p:cNvPr>
          <p:cNvSpPr>
            <a:spLocks noGrp="1"/>
          </p:cNvSpPr>
          <p:nvPr>
            <p:ph type="body" sz="quarter" idx="25" hasCustomPrompt="1"/>
          </p:nvPr>
        </p:nvSpPr>
        <p:spPr>
          <a:xfrm>
            <a:off x="3777791" y="1698363"/>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5" name="Plassholder for tekst 9">
            <a:extLst>
              <a:ext uri="{FF2B5EF4-FFF2-40B4-BE49-F238E27FC236}">
                <a16:creationId xmlns:a16="http://schemas.microsoft.com/office/drawing/2014/main" id="{3890430F-5FCD-E7A5-C550-4FE9FA1ED490}"/>
              </a:ext>
            </a:extLst>
          </p:cNvPr>
          <p:cNvSpPr>
            <a:spLocks noGrp="1"/>
          </p:cNvSpPr>
          <p:nvPr>
            <p:ph type="body" sz="quarter" idx="26" hasCustomPrompt="1"/>
          </p:nvPr>
        </p:nvSpPr>
        <p:spPr>
          <a:xfrm>
            <a:off x="587375" y="2877807"/>
            <a:ext cx="3190416" cy="1028713"/>
          </a:xfrm>
          <a:solidFill>
            <a:schemeClr val="accent4"/>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9" name="Plassholder for tekst 9">
            <a:extLst>
              <a:ext uri="{FF2B5EF4-FFF2-40B4-BE49-F238E27FC236}">
                <a16:creationId xmlns:a16="http://schemas.microsoft.com/office/drawing/2014/main" id="{719636B4-1EC3-6858-7CEB-171E2A8084B9}"/>
              </a:ext>
            </a:extLst>
          </p:cNvPr>
          <p:cNvSpPr>
            <a:spLocks noGrp="1"/>
          </p:cNvSpPr>
          <p:nvPr>
            <p:ph type="body" sz="quarter" idx="27" hasCustomPrompt="1"/>
          </p:nvPr>
        </p:nvSpPr>
        <p:spPr>
          <a:xfrm>
            <a:off x="3777791" y="2877807"/>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0" name="Plassholder for tekst 9">
            <a:extLst>
              <a:ext uri="{FF2B5EF4-FFF2-40B4-BE49-F238E27FC236}">
                <a16:creationId xmlns:a16="http://schemas.microsoft.com/office/drawing/2014/main" id="{3D73C7DB-9464-8E71-264E-9D1983CC8493}"/>
              </a:ext>
            </a:extLst>
          </p:cNvPr>
          <p:cNvSpPr>
            <a:spLocks noGrp="1"/>
          </p:cNvSpPr>
          <p:nvPr>
            <p:ph type="body" sz="quarter" idx="28" hasCustomPrompt="1"/>
          </p:nvPr>
        </p:nvSpPr>
        <p:spPr>
          <a:xfrm>
            <a:off x="587375" y="4057251"/>
            <a:ext cx="3190416" cy="1028713"/>
          </a:xfrm>
          <a:solidFill>
            <a:schemeClr val="accent4"/>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1" name="Plassholder for tekst 9">
            <a:extLst>
              <a:ext uri="{FF2B5EF4-FFF2-40B4-BE49-F238E27FC236}">
                <a16:creationId xmlns:a16="http://schemas.microsoft.com/office/drawing/2014/main" id="{B4B60902-D94D-DB81-35BD-BC6A38FAAA16}"/>
              </a:ext>
            </a:extLst>
          </p:cNvPr>
          <p:cNvSpPr>
            <a:spLocks noGrp="1"/>
          </p:cNvSpPr>
          <p:nvPr>
            <p:ph type="body" sz="quarter" idx="29" hasCustomPrompt="1"/>
          </p:nvPr>
        </p:nvSpPr>
        <p:spPr>
          <a:xfrm>
            <a:off x="3777791" y="4057251"/>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2" name="Plassholder for tekst 9">
            <a:extLst>
              <a:ext uri="{FF2B5EF4-FFF2-40B4-BE49-F238E27FC236}">
                <a16:creationId xmlns:a16="http://schemas.microsoft.com/office/drawing/2014/main" id="{8CA6C643-CF16-8F79-82D2-404B0285E1BA}"/>
              </a:ext>
            </a:extLst>
          </p:cNvPr>
          <p:cNvSpPr>
            <a:spLocks noGrp="1"/>
          </p:cNvSpPr>
          <p:nvPr>
            <p:ph type="body" sz="quarter" idx="30" hasCustomPrompt="1"/>
          </p:nvPr>
        </p:nvSpPr>
        <p:spPr>
          <a:xfrm>
            <a:off x="587375" y="5236694"/>
            <a:ext cx="3190416" cy="1028713"/>
          </a:xfrm>
          <a:solidFill>
            <a:schemeClr val="accent4"/>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6" name="Plassholder for tekst 9">
            <a:extLst>
              <a:ext uri="{FF2B5EF4-FFF2-40B4-BE49-F238E27FC236}">
                <a16:creationId xmlns:a16="http://schemas.microsoft.com/office/drawing/2014/main" id="{1BBB25F6-3BD8-421C-A087-AE01D546634B}"/>
              </a:ext>
            </a:extLst>
          </p:cNvPr>
          <p:cNvSpPr>
            <a:spLocks noGrp="1"/>
          </p:cNvSpPr>
          <p:nvPr>
            <p:ph type="body" sz="quarter" idx="31" hasCustomPrompt="1"/>
          </p:nvPr>
        </p:nvSpPr>
        <p:spPr>
          <a:xfrm>
            <a:off x="3777791" y="5236694"/>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7" name="Tittel 1">
            <a:extLst>
              <a:ext uri="{FF2B5EF4-FFF2-40B4-BE49-F238E27FC236}">
                <a16:creationId xmlns:a16="http://schemas.microsoft.com/office/drawing/2014/main" id="{8A423930-0BEB-BD01-BB71-09087C659B58}"/>
              </a:ext>
            </a:extLst>
          </p:cNvPr>
          <p:cNvSpPr>
            <a:spLocks noGrp="1"/>
          </p:cNvSpPr>
          <p:nvPr>
            <p:ph type="title"/>
          </p:nvPr>
        </p:nvSpPr>
        <p:spPr>
          <a:xfrm>
            <a:off x="587375" y="403226"/>
            <a:ext cx="10872788" cy="1144406"/>
          </a:xfrm>
        </p:spPr>
        <p:txBody>
          <a:bodyPr/>
          <a:lstStyle>
            <a:lvl1pPr>
              <a:defRPr>
                <a:solidFill>
                  <a:schemeClr val="tx1"/>
                </a:solidFill>
              </a:defRPr>
            </a:lvl1pPr>
          </a:lstStyle>
          <a:p>
            <a:r>
              <a:rPr lang="nb-NO"/>
              <a:t>Klikk for å redigere tittelstil</a:t>
            </a:r>
            <a:endParaRPr lang="en-GB" dirty="0"/>
          </a:p>
        </p:txBody>
      </p:sp>
    </p:spTree>
    <p:extLst>
      <p:ext uri="{BB962C8B-B14F-4D97-AF65-F5344CB8AC3E}">
        <p14:creationId xmlns:p14="http://schemas.microsoft.com/office/powerpoint/2010/main" val="1457317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4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ppt_x"/>
                                          </p:val>
                                        </p:tav>
                                        <p:tav tm="100000">
                                          <p:val>
                                            <p:strVal val="#ppt_x"/>
                                          </p:val>
                                        </p:tav>
                                      </p:tavLst>
                                    </p:anim>
                                    <p:anim calcmode="lin" valueType="num">
                                      <p:cBhvr additive="base">
                                        <p:cTn id="24" dur="10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4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6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60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ppt_x"/>
                                          </p:val>
                                        </p:tav>
                                        <p:tav tm="100000">
                                          <p:val>
                                            <p:strVal val="#ppt_x"/>
                                          </p:val>
                                        </p:tav>
                                      </p:tavLst>
                                    </p:anim>
                                    <p:anim calcmode="lin" valueType="num">
                                      <p:cBhvr additive="base">
                                        <p:cTn id="36"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tmplLst>
          <p:tmpl>
            <p:tnLst>
              <p:par>
                <p:cTn presetID="2" presetClass="entr" presetSubtype="4" decel="50000" fill="hold" nodeType="withEffect">
                  <p:stCondLst>
                    <p:cond delay="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1000" fill="hold"/>
                        <p:tgtEl>
                          <p:spTgt spid="2"/>
                        </p:tgtEl>
                        <p:attrNameLst>
                          <p:attrName>ppt_x</p:attrName>
                        </p:attrNameLst>
                      </p:cBhvr>
                      <p:tavLst>
                        <p:tav tm="0">
                          <p:val>
                            <p:strVal val="#ppt_x"/>
                          </p:val>
                        </p:tav>
                        <p:tav tm="100000">
                          <p:val>
                            <p:strVal val="#ppt_x"/>
                          </p:val>
                        </p:tav>
                      </p:tavLst>
                    </p:anim>
                    <p:anim calcmode="lin" valueType="num">
                      <p:cBhvr additive="base">
                        <p:cTn dur="1000" fill="hold"/>
                        <p:tgtEl>
                          <p:spTgt spid="2"/>
                        </p:tgtEl>
                        <p:attrNameLst>
                          <p:attrName>ppt_y</p:attrName>
                        </p:attrNameLst>
                      </p:cBhvr>
                      <p:tavLst>
                        <p:tav tm="0">
                          <p:val>
                            <p:strVal val="1+#ppt_h/2"/>
                          </p:val>
                        </p:tav>
                        <p:tav tm="100000">
                          <p:val>
                            <p:strVal val="#ppt_y"/>
                          </p:val>
                        </p:tav>
                      </p:tavLst>
                    </p:anim>
                  </p:childTnLst>
                </p:cTn>
              </p:par>
            </p:tnLst>
          </p:tmpl>
        </p:tmplLst>
      </p:bldP>
      <p:bldP spid="4" grpId="0" animBg="1">
        <p:tmplLst>
          <p:tmpl>
            <p:tnLst>
              <p:par>
                <p:cTn presetID="2" presetClass="entr" presetSubtype="4" decel="5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animBg="1">
        <p:tmplLst>
          <p:tmpl>
            <p:tnLst>
              <p:par>
                <p:cTn presetID="2" presetClass="entr" presetSubtype="4" decel="50000" fill="hold" nodeType="withEffect">
                  <p:stCondLst>
                    <p:cond delay="2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4" decel="5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tmplLst>
          <p:tmpl>
            <p:tnLst>
              <p:par>
                <p:cTn presetID="2" presetClass="entr" presetSubtype="4" decel="5000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4" decel="50000" fill="hold" nodeType="withEffect">
                  <p:stCondLst>
                    <p:cond delay="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50000" fill="hold" nodeType="withEffect">
                  <p:stCondLst>
                    <p:cond delay="6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4" decel="50000" fill="hold" nodeType="withEffect">
                  <p:stCondLst>
                    <p:cond delay="6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ppt_x"/>
                          </p:val>
                        </p:tav>
                        <p:tav tm="100000">
                          <p:val>
                            <p:strVal val="#ppt_x"/>
                          </p:val>
                        </p:tav>
                      </p:tavLst>
                    </p:anim>
                    <p:anim calcmode="lin" valueType="num">
                      <p:cBhvr additive="base">
                        <p:cTn dur="1000" fill="hold"/>
                        <p:tgtEl>
                          <p:spTgt spid="1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Verdier 3 - redigerbar">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2" name="Plassholder for tekst 9">
            <a:extLst>
              <a:ext uri="{FF2B5EF4-FFF2-40B4-BE49-F238E27FC236}">
                <a16:creationId xmlns:a16="http://schemas.microsoft.com/office/drawing/2014/main" id="{0ACA0C74-9254-A19E-5F75-73D883BF374A}"/>
              </a:ext>
            </a:extLst>
          </p:cNvPr>
          <p:cNvSpPr>
            <a:spLocks noGrp="1"/>
          </p:cNvSpPr>
          <p:nvPr>
            <p:ph type="body" sz="quarter" idx="24" hasCustomPrompt="1"/>
          </p:nvPr>
        </p:nvSpPr>
        <p:spPr>
          <a:xfrm>
            <a:off x="587375" y="1698363"/>
            <a:ext cx="3190416" cy="1028713"/>
          </a:xfrm>
          <a:solidFill>
            <a:schemeClr val="accent5">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4" name="Plassholder for tekst 9">
            <a:extLst>
              <a:ext uri="{FF2B5EF4-FFF2-40B4-BE49-F238E27FC236}">
                <a16:creationId xmlns:a16="http://schemas.microsoft.com/office/drawing/2014/main" id="{70DE6173-9B5B-8C90-FD1A-2D99B5F12CBA}"/>
              </a:ext>
            </a:extLst>
          </p:cNvPr>
          <p:cNvSpPr>
            <a:spLocks noGrp="1"/>
          </p:cNvSpPr>
          <p:nvPr>
            <p:ph type="body" sz="quarter" idx="25" hasCustomPrompt="1"/>
          </p:nvPr>
        </p:nvSpPr>
        <p:spPr>
          <a:xfrm>
            <a:off x="3777791" y="1698363"/>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5" name="Plassholder for tekst 9">
            <a:extLst>
              <a:ext uri="{FF2B5EF4-FFF2-40B4-BE49-F238E27FC236}">
                <a16:creationId xmlns:a16="http://schemas.microsoft.com/office/drawing/2014/main" id="{303E94B1-87D6-8C08-3AE0-29E054E25865}"/>
              </a:ext>
            </a:extLst>
          </p:cNvPr>
          <p:cNvSpPr>
            <a:spLocks noGrp="1"/>
          </p:cNvSpPr>
          <p:nvPr>
            <p:ph type="body" sz="quarter" idx="26" hasCustomPrompt="1"/>
          </p:nvPr>
        </p:nvSpPr>
        <p:spPr>
          <a:xfrm>
            <a:off x="587375" y="2877807"/>
            <a:ext cx="3190416" cy="1028713"/>
          </a:xfrm>
          <a:solidFill>
            <a:schemeClr val="accent5">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9" name="Plassholder for tekst 9">
            <a:extLst>
              <a:ext uri="{FF2B5EF4-FFF2-40B4-BE49-F238E27FC236}">
                <a16:creationId xmlns:a16="http://schemas.microsoft.com/office/drawing/2014/main" id="{A52F1634-98FC-9C29-7F7A-AF628D7A9417}"/>
              </a:ext>
            </a:extLst>
          </p:cNvPr>
          <p:cNvSpPr>
            <a:spLocks noGrp="1"/>
          </p:cNvSpPr>
          <p:nvPr>
            <p:ph type="body" sz="quarter" idx="27" hasCustomPrompt="1"/>
          </p:nvPr>
        </p:nvSpPr>
        <p:spPr>
          <a:xfrm>
            <a:off x="3777791" y="2877807"/>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0" name="Plassholder for tekst 9">
            <a:extLst>
              <a:ext uri="{FF2B5EF4-FFF2-40B4-BE49-F238E27FC236}">
                <a16:creationId xmlns:a16="http://schemas.microsoft.com/office/drawing/2014/main" id="{4F11DC62-ECCF-DC44-2504-61224EB8AB53}"/>
              </a:ext>
            </a:extLst>
          </p:cNvPr>
          <p:cNvSpPr>
            <a:spLocks noGrp="1"/>
          </p:cNvSpPr>
          <p:nvPr>
            <p:ph type="body" sz="quarter" idx="28" hasCustomPrompt="1"/>
          </p:nvPr>
        </p:nvSpPr>
        <p:spPr>
          <a:xfrm>
            <a:off x="587375" y="4057251"/>
            <a:ext cx="3190416" cy="1028713"/>
          </a:xfrm>
          <a:solidFill>
            <a:schemeClr val="accent5">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1" name="Plassholder for tekst 9">
            <a:extLst>
              <a:ext uri="{FF2B5EF4-FFF2-40B4-BE49-F238E27FC236}">
                <a16:creationId xmlns:a16="http://schemas.microsoft.com/office/drawing/2014/main" id="{D1F01A7A-2286-86A8-7EC8-DC926FF814E8}"/>
              </a:ext>
            </a:extLst>
          </p:cNvPr>
          <p:cNvSpPr>
            <a:spLocks noGrp="1"/>
          </p:cNvSpPr>
          <p:nvPr>
            <p:ph type="body" sz="quarter" idx="29" hasCustomPrompt="1"/>
          </p:nvPr>
        </p:nvSpPr>
        <p:spPr>
          <a:xfrm>
            <a:off x="3777791" y="4057251"/>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2" name="Plassholder for tekst 9">
            <a:extLst>
              <a:ext uri="{FF2B5EF4-FFF2-40B4-BE49-F238E27FC236}">
                <a16:creationId xmlns:a16="http://schemas.microsoft.com/office/drawing/2014/main" id="{8C70D620-1605-CEA3-BB39-0159724A82BE}"/>
              </a:ext>
            </a:extLst>
          </p:cNvPr>
          <p:cNvSpPr>
            <a:spLocks noGrp="1"/>
          </p:cNvSpPr>
          <p:nvPr>
            <p:ph type="body" sz="quarter" idx="30" hasCustomPrompt="1"/>
          </p:nvPr>
        </p:nvSpPr>
        <p:spPr>
          <a:xfrm>
            <a:off x="587375" y="5236694"/>
            <a:ext cx="3190416" cy="1028713"/>
          </a:xfrm>
          <a:solidFill>
            <a:schemeClr val="accent5">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6" name="Plassholder for tekst 9">
            <a:extLst>
              <a:ext uri="{FF2B5EF4-FFF2-40B4-BE49-F238E27FC236}">
                <a16:creationId xmlns:a16="http://schemas.microsoft.com/office/drawing/2014/main" id="{2A984541-6779-9780-4645-337389470E3F}"/>
              </a:ext>
            </a:extLst>
          </p:cNvPr>
          <p:cNvSpPr>
            <a:spLocks noGrp="1"/>
          </p:cNvSpPr>
          <p:nvPr>
            <p:ph type="body" sz="quarter" idx="31" hasCustomPrompt="1"/>
          </p:nvPr>
        </p:nvSpPr>
        <p:spPr>
          <a:xfrm>
            <a:off x="3777791" y="5236694"/>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4" name="Tittel 1">
            <a:extLst>
              <a:ext uri="{FF2B5EF4-FFF2-40B4-BE49-F238E27FC236}">
                <a16:creationId xmlns:a16="http://schemas.microsoft.com/office/drawing/2014/main" id="{3186B190-512A-E7D0-D25E-4C70A35CF5C7}"/>
              </a:ext>
            </a:extLst>
          </p:cNvPr>
          <p:cNvSpPr>
            <a:spLocks noGrp="1"/>
          </p:cNvSpPr>
          <p:nvPr>
            <p:ph type="title"/>
          </p:nvPr>
        </p:nvSpPr>
        <p:spPr>
          <a:xfrm>
            <a:off x="587375" y="403226"/>
            <a:ext cx="10872788" cy="1144406"/>
          </a:xfrm>
        </p:spPr>
        <p:txBody>
          <a:bodyPr/>
          <a:lstStyle>
            <a:lvl1pPr>
              <a:defRPr>
                <a:solidFill>
                  <a:schemeClr val="tx1"/>
                </a:solidFill>
              </a:defRPr>
            </a:lvl1pPr>
          </a:lstStyle>
          <a:p>
            <a:r>
              <a:rPr lang="nb-NO"/>
              <a:t>Klikk for å redigere tittelstil</a:t>
            </a:r>
            <a:endParaRPr lang="en-GB" dirty="0"/>
          </a:p>
        </p:txBody>
      </p:sp>
    </p:spTree>
    <p:extLst>
      <p:ext uri="{BB962C8B-B14F-4D97-AF65-F5344CB8AC3E}">
        <p14:creationId xmlns:p14="http://schemas.microsoft.com/office/powerpoint/2010/main" val="2104985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4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ppt_x"/>
                                          </p:val>
                                        </p:tav>
                                        <p:tav tm="100000">
                                          <p:val>
                                            <p:strVal val="#ppt_x"/>
                                          </p:val>
                                        </p:tav>
                                      </p:tavLst>
                                    </p:anim>
                                    <p:anim calcmode="lin" valueType="num">
                                      <p:cBhvr additive="base">
                                        <p:cTn id="24" dur="10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4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6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60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ppt_x"/>
                                          </p:val>
                                        </p:tav>
                                        <p:tav tm="100000">
                                          <p:val>
                                            <p:strVal val="#ppt_x"/>
                                          </p:val>
                                        </p:tav>
                                      </p:tavLst>
                                    </p:anim>
                                    <p:anim calcmode="lin" valueType="num">
                                      <p:cBhvr additive="base">
                                        <p:cTn id="36"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tmplLst>
          <p:tmpl>
            <p:tnLst>
              <p:par>
                <p:cTn presetID="2" presetClass="entr" presetSubtype="4" decel="50000" fill="hold" nodeType="withEffect">
                  <p:stCondLst>
                    <p:cond delay="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1000" fill="hold"/>
                        <p:tgtEl>
                          <p:spTgt spid="2"/>
                        </p:tgtEl>
                        <p:attrNameLst>
                          <p:attrName>ppt_x</p:attrName>
                        </p:attrNameLst>
                      </p:cBhvr>
                      <p:tavLst>
                        <p:tav tm="0">
                          <p:val>
                            <p:strVal val="#ppt_x"/>
                          </p:val>
                        </p:tav>
                        <p:tav tm="100000">
                          <p:val>
                            <p:strVal val="#ppt_x"/>
                          </p:val>
                        </p:tav>
                      </p:tavLst>
                    </p:anim>
                    <p:anim calcmode="lin" valueType="num">
                      <p:cBhvr additive="base">
                        <p:cTn dur="1000" fill="hold"/>
                        <p:tgtEl>
                          <p:spTgt spid="2"/>
                        </p:tgtEl>
                        <p:attrNameLst>
                          <p:attrName>ppt_y</p:attrName>
                        </p:attrNameLst>
                      </p:cBhvr>
                      <p:tavLst>
                        <p:tav tm="0">
                          <p:val>
                            <p:strVal val="1+#ppt_h/2"/>
                          </p:val>
                        </p:tav>
                        <p:tav tm="100000">
                          <p:val>
                            <p:strVal val="#ppt_y"/>
                          </p:val>
                        </p:tav>
                      </p:tavLst>
                    </p:anim>
                  </p:childTnLst>
                </p:cTn>
              </p:par>
            </p:tnLst>
          </p:tmpl>
        </p:tmplLst>
      </p:bldP>
      <p:bldP spid="4" grpId="0" animBg="1">
        <p:tmplLst>
          <p:tmpl>
            <p:tnLst>
              <p:par>
                <p:cTn presetID="2" presetClass="entr" presetSubtype="4" decel="5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animBg="1">
        <p:tmplLst>
          <p:tmpl>
            <p:tnLst>
              <p:par>
                <p:cTn presetID="2" presetClass="entr" presetSubtype="4" decel="50000" fill="hold" nodeType="withEffect">
                  <p:stCondLst>
                    <p:cond delay="2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4" decel="5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tmplLst>
          <p:tmpl>
            <p:tnLst>
              <p:par>
                <p:cTn presetID="2" presetClass="entr" presetSubtype="4" decel="5000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4" decel="50000" fill="hold" nodeType="withEffect">
                  <p:stCondLst>
                    <p:cond delay="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50000" fill="hold" nodeType="withEffect">
                  <p:stCondLst>
                    <p:cond delay="6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4" decel="50000" fill="hold" nodeType="withEffect">
                  <p:stCondLst>
                    <p:cond delay="6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ppt_x"/>
                          </p:val>
                        </p:tav>
                        <p:tav tm="100000">
                          <p:val>
                            <p:strVal val="#ppt_x"/>
                          </p:val>
                        </p:tav>
                      </p:tavLst>
                    </p:anim>
                    <p:anim calcmode="lin" valueType="num">
                      <p:cBhvr additive="base">
                        <p:cTn dur="1000" fill="hold"/>
                        <p:tgtEl>
                          <p:spTgt spid="1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tel og innhold">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BA9D3E98-5355-35D9-7F87-89DFE4C6B1EF}"/>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A15C9341-3E0A-B967-5AAE-73AA6353EEBB}"/>
              </a:ext>
            </a:extLst>
          </p:cNvPr>
          <p:cNvSpPr>
            <a:spLocks noGrp="1"/>
          </p:cNvSpPr>
          <p:nvPr>
            <p:ph type="title"/>
          </p:nvPr>
        </p:nvSpPr>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1E0EE15-3BF7-5875-D65E-D434A83B985A}"/>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7" name="Plassholder for dato 3">
            <a:extLst>
              <a:ext uri="{FF2B5EF4-FFF2-40B4-BE49-F238E27FC236}">
                <a16:creationId xmlns:a16="http://schemas.microsoft.com/office/drawing/2014/main" id="{D05DF7AE-2F50-1BBB-41D7-125B4C4D3CF1}"/>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8" name="Plassholder for bunntekst 4">
            <a:extLst>
              <a:ext uri="{FF2B5EF4-FFF2-40B4-BE49-F238E27FC236}">
                <a16:creationId xmlns:a16="http://schemas.microsoft.com/office/drawing/2014/main" id="{45BA45CF-7AD8-66BC-3A0B-F0F8503ADB20}"/>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9" name="Plassholder for lysbildenummer 5">
            <a:extLst>
              <a:ext uri="{FF2B5EF4-FFF2-40B4-BE49-F238E27FC236}">
                <a16:creationId xmlns:a16="http://schemas.microsoft.com/office/drawing/2014/main" id="{E40F17D6-F268-C6A4-2A00-F945BCAE786B}"/>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4" name="TekstSylinder 13">
            <a:extLst>
              <a:ext uri="{FF2B5EF4-FFF2-40B4-BE49-F238E27FC236}">
                <a16:creationId xmlns:a16="http://schemas.microsoft.com/office/drawing/2014/main" id="{5BA0367B-F432-3721-768E-DC618FB00964}"/>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4" name="Plassholder for tekst 4">
            <a:extLst>
              <a:ext uri="{FF2B5EF4-FFF2-40B4-BE49-F238E27FC236}">
                <a16:creationId xmlns:a16="http://schemas.microsoft.com/office/drawing/2014/main" id="{E53279C1-B2D6-039B-0B8C-D65DDCB8EFC0}"/>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36148914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erdier 4 - redigerbar">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
        <p:nvSpPr>
          <p:cNvPr id="2" name="Plassholder for tekst 9">
            <a:extLst>
              <a:ext uri="{FF2B5EF4-FFF2-40B4-BE49-F238E27FC236}">
                <a16:creationId xmlns:a16="http://schemas.microsoft.com/office/drawing/2014/main" id="{2A39481A-F096-AE28-0007-D26C8820E374}"/>
              </a:ext>
            </a:extLst>
          </p:cNvPr>
          <p:cNvSpPr>
            <a:spLocks noGrp="1"/>
          </p:cNvSpPr>
          <p:nvPr>
            <p:ph type="body" sz="quarter" idx="24" hasCustomPrompt="1"/>
          </p:nvPr>
        </p:nvSpPr>
        <p:spPr>
          <a:xfrm>
            <a:off x="587375" y="1698363"/>
            <a:ext cx="3190416" cy="1028713"/>
          </a:xfrm>
          <a:solidFill>
            <a:schemeClr val="accent6">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4" name="Plassholder for tekst 9">
            <a:extLst>
              <a:ext uri="{FF2B5EF4-FFF2-40B4-BE49-F238E27FC236}">
                <a16:creationId xmlns:a16="http://schemas.microsoft.com/office/drawing/2014/main" id="{EAD7EFBB-DD57-1654-7F34-BEEE53734062}"/>
              </a:ext>
            </a:extLst>
          </p:cNvPr>
          <p:cNvSpPr>
            <a:spLocks noGrp="1"/>
          </p:cNvSpPr>
          <p:nvPr>
            <p:ph type="body" sz="quarter" idx="25" hasCustomPrompt="1"/>
          </p:nvPr>
        </p:nvSpPr>
        <p:spPr>
          <a:xfrm>
            <a:off x="3777791" y="1698363"/>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5" name="Plassholder for tekst 9">
            <a:extLst>
              <a:ext uri="{FF2B5EF4-FFF2-40B4-BE49-F238E27FC236}">
                <a16:creationId xmlns:a16="http://schemas.microsoft.com/office/drawing/2014/main" id="{C021BD34-6475-CCF0-46FD-C85CB089C0B6}"/>
              </a:ext>
            </a:extLst>
          </p:cNvPr>
          <p:cNvSpPr>
            <a:spLocks noGrp="1"/>
          </p:cNvSpPr>
          <p:nvPr>
            <p:ph type="body" sz="quarter" idx="26" hasCustomPrompt="1"/>
          </p:nvPr>
        </p:nvSpPr>
        <p:spPr>
          <a:xfrm>
            <a:off x="587375" y="2877807"/>
            <a:ext cx="3190416" cy="1028713"/>
          </a:xfrm>
          <a:solidFill>
            <a:schemeClr val="accent6">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9" name="Plassholder for tekst 9">
            <a:extLst>
              <a:ext uri="{FF2B5EF4-FFF2-40B4-BE49-F238E27FC236}">
                <a16:creationId xmlns:a16="http://schemas.microsoft.com/office/drawing/2014/main" id="{04109FEF-8C25-B2D9-261B-1EBCA821C97E}"/>
              </a:ext>
            </a:extLst>
          </p:cNvPr>
          <p:cNvSpPr>
            <a:spLocks noGrp="1"/>
          </p:cNvSpPr>
          <p:nvPr>
            <p:ph type="body" sz="quarter" idx="27" hasCustomPrompt="1"/>
          </p:nvPr>
        </p:nvSpPr>
        <p:spPr>
          <a:xfrm>
            <a:off x="3777791" y="2877807"/>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0" name="Plassholder for tekst 9">
            <a:extLst>
              <a:ext uri="{FF2B5EF4-FFF2-40B4-BE49-F238E27FC236}">
                <a16:creationId xmlns:a16="http://schemas.microsoft.com/office/drawing/2014/main" id="{3E3D5407-EAD2-B910-23DA-FE0BF0328CB6}"/>
              </a:ext>
            </a:extLst>
          </p:cNvPr>
          <p:cNvSpPr>
            <a:spLocks noGrp="1"/>
          </p:cNvSpPr>
          <p:nvPr>
            <p:ph type="body" sz="quarter" idx="28" hasCustomPrompt="1"/>
          </p:nvPr>
        </p:nvSpPr>
        <p:spPr>
          <a:xfrm>
            <a:off x="587375" y="4057251"/>
            <a:ext cx="3190416" cy="1028713"/>
          </a:xfrm>
          <a:solidFill>
            <a:schemeClr val="accent6">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1" name="Plassholder for tekst 9">
            <a:extLst>
              <a:ext uri="{FF2B5EF4-FFF2-40B4-BE49-F238E27FC236}">
                <a16:creationId xmlns:a16="http://schemas.microsoft.com/office/drawing/2014/main" id="{60B7FC15-F7E0-AF94-5DA9-60355768221A}"/>
              </a:ext>
            </a:extLst>
          </p:cNvPr>
          <p:cNvSpPr>
            <a:spLocks noGrp="1"/>
          </p:cNvSpPr>
          <p:nvPr>
            <p:ph type="body" sz="quarter" idx="29" hasCustomPrompt="1"/>
          </p:nvPr>
        </p:nvSpPr>
        <p:spPr>
          <a:xfrm>
            <a:off x="3777791" y="4057251"/>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2" name="Plassholder for tekst 9">
            <a:extLst>
              <a:ext uri="{FF2B5EF4-FFF2-40B4-BE49-F238E27FC236}">
                <a16:creationId xmlns:a16="http://schemas.microsoft.com/office/drawing/2014/main" id="{2C0827DA-3CC8-5B86-09B5-0F4EA61E4A66}"/>
              </a:ext>
            </a:extLst>
          </p:cNvPr>
          <p:cNvSpPr>
            <a:spLocks noGrp="1"/>
          </p:cNvSpPr>
          <p:nvPr>
            <p:ph type="body" sz="quarter" idx="30" hasCustomPrompt="1"/>
          </p:nvPr>
        </p:nvSpPr>
        <p:spPr>
          <a:xfrm>
            <a:off x="587375" y="5236694"/>
            <a:ext cx="3190416" cy="1028713"/>
          </a:xfrm>
          <a:solidFill>
            <a:schemeClr val="accent6">
              <a:lumMod val="60000"/>
              <a:lumOff val="40000"/>
            </a:schemeClr>
          </a:solidFill>
        </p:spPr>
        <p:txBody>
          <a:bodyPr anchor="ctr">
            <a:noAutofit/>
          </a:bodyPr>
          <a:lstStyle>
            <a:lvl1pPr marL="0" indent="0" algn="ctr">
              <a:buNone/>
              <a:defRPr sz="2000">
                <a:solidFill>
                  <a:schemeClr val="tx1"/>
                </a:solidFill>
              </a:defRPr>
            </a:lvl1pPr>
            <a:lvl2pPr algn="ctr">
              <a:defRPr/>
            </a:lvl2pPr>
            <a:lvl3pPr algn="ctr">
              <a:defRPr/>
            </a:lvl3pPr>
            <a:lvl4pPr algn="ctr">
              <a:defRPr/>
            </a:lvl4pPr>
            <a:lvl5pPr algn="ctr">
              <a:defRPr/>
            </a:lvl5pPr>
          </a:lstStyle>
          <a:p>
            <a:pPr lvl="0"/>
            <a:r>
              <a:rPr lang="nb-NO" noProof="0" dirty="0"/>
              <a:t>Tittel</a:t>
            </a:r>
          </a:p>
        </p:txBody>
      </p:sp>
      <p:sp>
        <p:nvSpPr>
          <p:cNvPr id="16" name="Plassholder for tekst 9">
            <a:extLst>
              <a:ext uri="{FF2B5EF4-FFF2-40B4-BE49-F238E27FC236}">
                <a16:creationId xmlns:a16="http://schemas.microsoft.com/office/drawing/2014/main" id="{03C235D1-5CC1-DEAD-6450-EB9BB0513A7E}"/>
              </a:ext>
            </a:extLst>
          </p:cNvPr>
          <p:cNvSpPr>
            <a:spLocks noGrp="1"/>
          </p:cNvSpPr>
          <p:nvPr>
            <p:ph type="body" sz="quarter" idx="31" hasCustomPrompt="1"/>
          </p:nvPr>
        </p:nvSpPr>
        <p:spPr>
          <a:xfrm>
            <a:off x="3777791" y="5236694"/>
            <a:ext cx="7652209" cy="1028713"/>
          </a:xfrm>
          <a:solidFill>
            <a:schemeClr val="bg1"/>
          </a:solidFill>
        </p:spPr>
        <p:txBody>
          <a:bodyPr lIns="360000" tIns="144000" rIns="360000" bIns="216000" anchor="ctr">
            <a:noAutofit/>
          </a:bodyPr>
          <a:lstStyle>
            <a:lvl1pPr marL="0" indent="0" algn="l">
              <a:buNone/>
              <a:defRPr sz="2000">
                <a:solidFill>
                  <a:schemeClr val="tx1"/>
                </a:solidFill>
              </a:defRPr>
            </a:lvl1pPr>
            <a:lvl2pPr algn="ctr">
              <a:defRPr/>
            </a:lvl2pPr>
            <a:lvl3pPr algn="ctr">
              <a:defRPr/>
            </a:lvl3pPr>
            <a:lvl4pPr algn="ctr">
              <a:defRPr/>
            </a:lvl4pPr>
            <a:lvl5pPr algn="ctr">
              <a:defRPr/>
            </a:lvl5pPr>
          </a:lstStyle>
          <a:p>
            <a:pPr lvl="0"/>
            <a:r>
              <a:rPr lang="nb-NO" noProof="0" dirty="0"/>
              <a:t>Tekst</a:t>
            </a:r>
          </a:p>
        </p:txBody>
      </p:sp>
      <p:sp>
        <p:nvSpPr>
          <p:cNvPr id="14" name="Tittel 1">
            <a:extLst>
              <a:ext uri="{FF2B5EF4-FFF2-40B4-BE49-F238E27FC236}">
                <a16:creationId xmlns:a16="http://schemas.microsoft.com/office/drawing/2014/main" id="{D4B7422C-7423-05E2-3C29-60BD8F76108A}"/>
              </a:ext>
            </a:extLst>
          </p:cNvPr>
          <p:cNvSpPr>
            <a:spLocks noGrp="1"/>
          </p:cNvSpPr>
          <p:nvPr>
            <p:ph type="title"/>
          </p:nvPr>
        </p:nvSpPr>
        <p:spPr>
          <a:xfrm>
            <a:off x="587375" y="403226"/>
            <a:ext cx="10872788" cy="1144406"/>
          </a:xfrm>
        </p:spPr>
        <p:txBody>
          <a:bodyPr/>
          <a:lstStyle>
            <a:lvl1pPr>
              <a:defRPr>
                <a:solidFill>
                  <a:schemeClr val="tx1"/>
                </a:solidFill>
              </a:defRPr>
            </a:lvl1pPr>
          </a:lstStyle>
          <a:p>
            <a:r>
              <a:rPr lang="nb-NO"/>
              <a:t>Klikk for å redigere tittelstil</a:t>
            </a:r>
            <a:endParaRPr lang="en-GB" dirty="0"/>
          </a:p>
        </p:txBody>
      </p:sp>
    </p:spTree>
    <p:extLst>
      <p:ext uri="{BB962C8B-B14F-4D97-AF65-F5344CB8AC3E}">
        <p14:creationId xmlns:p14="http://schemas.microsoft.com/office/powerpoint/2010/main" val="357191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20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2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000" fill="hold"/>
                                        <p:tgtEl>
                                          <p:spTgt spid="9"/>
                                        </p:tgtEl>
                                        <p:attrNameLst>
                                          <p:attrName>ppt_x</p:attrName>
                                        </p:attrNameLst>
                                      </p:cBhvr>
                                      <p:tavLst>
                                        <p:tav tm="0">
                                          <p:val>
                                            <p:strVal val="#ppt_x"/>
                                          </p:val>
                                        </p:tav>
                                        <p:tav tm="100000">
                                          <p:val>
                                            <p:strVal val="#ppt_x"/>
                                          </p:val>
                                        </p:tav>
                                      </p:tavLst>
                                    </p:anim>
                                    <p:anim calcmode="lin" valueType="num">
                                      <p:cBhvr additive="base">
                                        <p:cTn id="20" dur="10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decel="50000" fill="hold" grpId="0" nodeType="withEffect">
                                  <p:stCondLst>
                                    <p:cond delay="40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1000" fill="hold"/>
                                        <p:tgtEl>
                                          <p:spTgt spid="10"/>
                                        </p:tgtEl>
                                        <p:attrNameLst>
                                          <p:attrName>ppt_x</p:attrName>
                                        </p:attrNameLst>
                                      </p:cBhvr>
                                      <p:tavLst>
                                        <p:tav tm="0">
                                          <p:val>
                                            <p:strVal val="#ppt_x"/>
                                          </p:val>
                                        </p:tav>
                                        <p:tav tm="100000">
                                          <p:val>
                                            <p:strVal val="#ppt_x"/>
                                          </p:val>
                                        </p:tav>
                                      </p:tavLst>
                                    </p:anim>
                                    <p:anim calcmode="lin" valueType="num">
                                      <p:cBhvr additive="base">
                                        <p:cTn id="24" dur="10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decel="50000" fill="hold" grpId="0" nodeType="withEffect">
                                  <p:stCondLst>
                                    <p:cond delay="40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1000" fill="hold"/>
                                        <p:tgtEl>
                                          <p:spTgt spid="11"/>
                                        </p:tgtEl>
                                        <p:attrNameLst>
                                          <p:attrName>ppt_x</p:attrName>
                                        </p:attrNameLst>
                                      </p:cBhvr>
                                      <p:tavLst>
                                        <p:tav tm="0">
                                          <p:val>
                                            <p:strVal val="#ppt_x"/>
                                          </p:val>
                                        </p:tav>
                                        <p:tav tm="100000">
                                          <p:val>
                                            <p:strVal val="#ppt_x"/>
                                          </p:val>
                                        </p:tav>
                                      </p:tavLst>
                                    </p:anim>
                                    <p:anim calcmode="lin" valueType="num">
                                      <p:cBhvr additive="base">
                                        <p:cTn id="28" dur="10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decel="50000" fill="hold" grpId="0" nodeType="withEffect">
                                  <p:stCondLst>
                                    <p:cond delay="6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000" fill="hold"/>
                                        <p:tgtEl>
                                          <p:spTgt spid="12"/>
                                        </p:tgtEl>
                                        <p:attrNameLst>
                                          <p:attrName>ppt_x</p:attrName>
                                        </p:attrNameLst>
                                      </p:cBhvr>
                                      <p:tavLst>
                                        <p:tav tm="0">
                                          <p:val>
                                            <p:strVal val="#ppt_x"/>
                                          </p:val>
                                        </p:tav>
                                        <p:tav tm="100000">
                                          <p:val>
                                            <p:strVal val="#ppt_x"/>
                                          </p:val>
                                        </p:tav>
                                      </p:tavLst>
                                    </p:anim>
                                    <p:anim calcmode="lin" valueType="num">
                                      <p:cBhvr additive="base">
                                        <p:cTn id="32" dur="10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50000" fill="hold" grpId="0" nodeType="withEffect">
                                  <p:stCondLst>
                                    <p:cond delay="60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1000" fill="hold"/>
                                        <p:tgtEl>
                                          <p:spTgt spid="16"/>
                                        </p:tgtEl>
                                        <p:attrNameLst>
                                          <p:attrName>ppt_x</p:attrName>
                                        </p:attrNameLst>
                                      </p:cBhvr>
                                      <p:tavLst>
                                        <p:tav tm="0">
                                          <p:val>
                                            <p:strVal val="#ppt_x"/>
                                          </p:val>
                                        </p:tav>
                                        <p:tav tm="100000">
                                          <p:val>
                                            <p:strVal val="#ppt_x"/>
                                          </p:val>
                                        </p:tav>
                                      </p:tavLst>
                                    </p:anim>
                                    <p:anim calcmode="lin" valueType="num">
                                      <p:cBhvr additive="base">
                                        <p:cTn id="36"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tmplLst>
          <p:tmpl>
            <p:tnLst>
              <p:par>
                <p:cTn presetID="2" presetClass="entr" presetSubtype="4" decel="50000" fill="hold" nodeType="withEffect">
                  <p:stCondLst>
                    <p:cond delay="0"/>
                  </p:stCondLst>
                  <p:childTnLst>
                    <p:set>
                      <p:cBhvr>
                        <p:cTn dur="1" fill="hold">
                          <p:stCondLst>
                            <p:cond delay="0"/>
                          </p:stCondLst>
                        </p:cTn>
                        <p:tgtEl>
                          <p:spTgt spid="2"/>
                        </p:tgtEl>
                        <p:attrNameLst>
                          <p:attrName>style.visibility</p:attrName>
                        </p:attrNameLst>
                      </p:cBhvr>
                      <p:to>
                        <p:strVal val="visible"/>
                      </p:to>
                    </p:set>
                    <p:anim calcmode="lin" valueType="num">
                      <p:cBhvr additive="base">
                        <p:cTn dur="1000" fill="hold"/>
                        <p:tgtEl>
                          <p:spTgt spid="2"/>
                        </p:tgtEl>
                        <p:attrNameLst>
                          <p:attrName>ppt_x</p:attrName>
                        </p:attrNameLst>
                      </p:cBhvr>
                      <p:tavLst>
                        <p:tav tm="0">
                          <p:val>
                            <p:strVal val="#ppt_x"/>
                          </p:val>
                        </p:tav>
                        <p:tav tm="100000">
                          <p:val>
                            <p:strVal val="#ppt_x"/>
                          </p:val>
                        </p:tav>
                      </p:tavLst>
                    </p:anim>
                    <p:anim calcmode="lin" valueType="num">
                      <p:cBhvr additive="base">
                        <p:cTn dur="1000" fill="hold"/>
                        <p:tgtEl>
                          <p:spTgt spid="2"/>
                        </p:tgtEl>
                        <p:attrNameLst>
                          <p:attrName>ppt_y</p:attrName>
                        </p:attrNameLst>
                      </p:cBhvr>
                      <p:tavLst>
                        <p:tav tm="0">
                          <p:val>
                            <p:strVal val="1+#ppt_h/2"/>
                          </p:val>
                        </p:tav>
                        <p:tav tm="100000">
                          <p:val>
                            <p:strVal val="#ppt_y"/>
                          </p:val>
                        </p:tav>
                      </p:tavLst>
                    </p:anim>
                  </p:childTnLst>
                </p:cTn>
              </p:par>
            </p:tnLst>
          </p:tmpl>
        </p:tmplLst>
      </p:bldP>
      <p:bldP spid="4" grpId="0" animBg="1">
        <p:tmplLst>
          <p:tmpl>
            <p:tnLst>
              <p:par>
                <p:cTn presetID="2" presetClass="entr" presetSubtype="4" decel="50000" fill="hold" nodeType="with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additive="base">
                        <p:cTn dur="1000" fill="hold"/>
                        <p:tgtEl>
                          <p:spTgt spid="4"/>
                        </p:tgtEl>
                        <p:attrNameLst>
                          <p:attrName>ppt_x</p:attrName>
                        </p:attrNameLst>
                      </p:cBhvr>
                      <p:tavLst>
                        <p:tav tm="0">
                          <p:val>
                            <p:strVal val="#ppt_x"/>
                          </p:val>
                        </p:tav>
                        <p:tav tm="100000">
                          <p:val>
                            <p:strVal val="#ppt_x"/>
                          </p:val>
                        </p:tav>
                      </p:tavLst>
                    </p:anim>
                    <p:anim calcmode="lin" valueType="num">
                      <p:cBhvr additive="base">
                        <p:cTn dur="1000" fill="hold"/>
                        <p:tgtEl>
                          <p:spTgt spid="4"/>
                        </p:tgtEl>
                        <p:attrNameLst>
                          <p:attrName>ppt_y</p:attrName>
                        </p:attrNameLst>
                      </p:cBhvr>
                      <p:tavLst>
                        <p:tav tm="0">
                          <p:val>
                            <p:strVal val="1+#ppt_h/2"/>
                          </p:val>
                        </p:tav>
                        <p:tav tm="100000">
                          <p:val>
                            <p:strVal val="#ppt_y"/>
                          </p:val>
                        </p:tav>
                      </p:tavLst>
                    </p:anim>
                  </p:childTnLst>
                </p:cTn>
              </p:par>
            </p:tnLst>
          </p:tmpl>
        </p:tmplLst>
      </p:bldP>
      <p:bldP spid="5" grpId="0" animBg="1">
        <p:tmplLst>
          <p:tmpl>
            <p:tnLst>
              <p:par>
                <p:cTn presetID="2" presetClass="entr" presetSubtype="4" decel="50000" fill="hold" nodeType="withEffect">
                  <p:stCondLst>
                    <p:cond delay="2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1000" fill="hold"/>
                        <p:tgtEl>
                          <p:spTgt spid="5"/>
                        </p:tgtEl>
                        <p:attrNameLst>
                          <p:attrName>ppt_x</p:attrName>
                        </p:attrNameLst>
                      </p:cBhvr>
                      <p:tavLst>
                        <p:tav tm="0">
                          <p:val>
                            <p:strVal val="#ppt_x"/>
                          </p:val>
                        </p:tav>
                        <p:tav tm="100000">
                          <p:val>
                            <p:strVal val="#ppt_x"/>
                          </p:val>
                        </p:tav>
                      </p:tavLst>
                    </p:anim>
                    <p:anim calcmode="lin" valueType="num">
                      <p:cBhvr additive="base">
                        <p:cTn dur="1000" fill="hold"/>
                        <p:tgtEl>
                          <p:spTgt spid="5"/>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4" decel="50000" fill="hold" nodeType="withEffect">
                  <p:stCondLst>
                    <p:cond delay="2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1000" fill="hold"/>
                        <p:tgtEl>
                          <p:spTgt spid="9"/>
                        </p:tgtEl>
                        <p:attrNameLst>
                          <p:attrName>ppt_x</p:attrName>
                        </p:attrNameLst>
                      </p:cBhvr>
                      <p:tavLst>
                        <p:tav tm="0">
                          <p:val>
                            <p:strVal val="#ppt_x"/>
                          </p:val>
                        </p:tav>
                        <p:tav tm="100000">
                          <p:val>
                            <p:strVal val="#ppt_x"/>
                          </p:val>
                        </p:tav>
                      </p:tavLst>
                    </p:anim>
                    <p:anim calcmode="lin" valueType="num">
                      <p:cBhvr additive="base">
                        <p:cTn dur="1000" fill="hold"/>
                        <p:tgtEl>
                          <p:spTgt spid="9"/>
                        </p:tgtEl>
                        <p:attrNameLst>
                          <p:attrName>ppt_y</p:attrName>
                        </p:attrNameLst>
                      </p:cBhvr>
                      <p:tavLst>
                        <p:tav tm="0">
                          <p:val>
                            <p:strVal val="1+#ppt_h/2"/>
                          </p:val>
                        </p:tav>
                        <p:tav tm="100000">
                          <p:val>
                            <p:strVal val="#ppt_y"/>
                          </p:val>
                        </p:tav>
                      </p:tavLst>
                    </p:anim>
                  </p:childTnLst>
                </p:cTn>
              </p:par>
            </p:tnLst>
          </p:tmpl>
        </p:tmplLst>
      </p:bldP>
      <p:bldP spid="10" grpId="0" animBg="1">
        <p:tmplLst>
          <p:tmpl>
            <p:tnLst>
              <p:par>
                <p:cTn presetID="2" presetClass="entr" presetSubtype="4" decel="5000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4" decel="50000" fill="hold" nodeType="withEffect">
                  <p:stCondLst>
                    <p:cond delay="4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1000" fill="hold"/>
                        <p:tgtEl>
                          <p:spTgt spid="11"/>
                        </p:tgtEl>
                        <p:attrNameLst>
                          <p:attrName>ppt_x</p:attrName>
                        </p:attrNameLst>
                      </p:cBhvr>
                      <p:tavLst>
                        <p:tav tm="0">
                          <p:val>
                            <p:strVal val="#ppt_x"/>
                          </p:val>
                        </p:tav>
                        <p:tav tm="100000">
                          <p:val>
                            <p:strVal val="#ppt_x"/>
                          </p:val>
                        </p:tav>
                      </p:tavLst>
                    </p:anim>
                    <p:anim calcmode="lin" valueType="num">
                      <p:cBhvr additive="base">
                        <p:cTn dur="100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50000" fill="hold" nodeType="withEffect">
                  <p:stCondLst>
                    <p:cond delay="6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1000" fill="hold"/>
                        <p:tgtEl>
                          <p:spTgt spid="12"/>
                        </p:tgtEl>
                        <p:attrNameLst>
                          <p:attrName>ppt_x</p:attrName>
                        </p:attrNameLst>
                      </p:cBhvr>
                      <p:tavLst>
                        <p:tav tm="0">
                          <p:val>
                            <p:strVal val="#ppt_x"/>
                          </p:val>
                        </p:tav>
                        <p:tav tm="100000">
                          <p:val>
                            <p:strVal val="#ppt_x"/>
                          </p:val>
                        </p:tav>
                      </p:tavLst>
                    </p:anim>
                    <p:anim calcmode="lin" valueType="num">
                      <p:cBhvr additive="base">
                        <p:cTn dur="1000" fill="hold"/>
                        <p:tgtEl>
                          <p:spTgt spid="12"/>
                        </p:tgtEl>
                        <p:attrNameLst>
                          <p:attrName>ppt_y</p:attrName>
                        </p:attrNameLst>
                      </p:cBhvr>
                      <p:tavLst>
                        <p:tav tm="0">
                          <p:val>
                            <p:strVal val="1+#ppt_h/2"/>
                          </p:val>
                        </p:tav>
                        <p:tav tm="100000">
                          <p:val>
                            <p:strVal val="#ppt_y"/>
                          </p:val>
                        </p:tav>
                      </p:tavLst>
                    </p:anim>
                  </p:childTnLst>
                </p:cTn>
              </p:par>
            </p:tnLst>
          </p:tmpl>
        </p:tmplLst>
      </p:bldP>
      <p:bldP spid="16" grpId="0" animBg="1">
        <p:tmplLst>
          <p:tmpl>
            <p:tnLst>
              <p:par>
                <p:cTn presetID="2" presetClass="entr" presetSubtype="4" decel="50000" fill="hold" nodeType="withEffect">
                  <p:stCondLst>
                    <p:cond delay="6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1000" fill="hold"/>
                        <p:tgtEl>
                          <p:spTgt spid="16"/>
                        </p:tgtEl>
                        <p:attrNameLst>
                          <p:attrName>ppt_x</p:attrName>
                        </p:attrNameLst>
                      </p:cBhvr>
                      <p:tavLst>
                        <p:tav tm="0">
                          <p:val>
                            <p:strVal val="#ppt_x"/>
                          </p:val>
                        </p:tav>
                        <p:tav tm="100000">
                          <p:val>
                            <p:strVal val="#ppt_x"/>
                          </p:val>
                        </p:tav>
                      </p:tavLst>
                    </p:anim>
                    <p:anim calcmode="lin" valueType="num">
                      <p:cBhvr additive="base">
                        <p:cTn dur="1000" fill="hold"/>
                        <p:tgtEl>
                          <p:spTgt spid="1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erdier">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33" name="Rektangel 32">
            <a:extLst>
              <a:ext uri="{FF2B5EF4-FFF2-40B4-BE49-F238E27FC236}">
                <a16:creationId xmlns:a16="http://schemas.microsoft.com/office/drawing/2014/main" id="{E35512D7-E7F7-8778-5123-AFBBE5ACE20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6" name="Plassholder for dato 3">
            <a:extLst>
              <a:ext uri="{FF2B5EF4-FFF2-40B4-BE49-F238E27FC236}">
                <a16:creationId xmlns:a16="http://schemas.microsoft.com/office/drawing/2014/main" id="{0B2EF09C-7E78-422F-6F06-CFA608178F18}"/>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7" name="Plassholder for bunntekst 4">
            <a:extLst>
              <a:ext uri="{FF2B5EF4-FFF2-40B4-BE49-F238E27FC236}">
                <a16:creationId xmlns:a16="http://schemas.microsoft.com/office/drawing/2014/main" id="{BF06036A-C751-E415-D5E2-E2637DE56F8F}"/>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8" name="Plassholder for lysbildenummer 5">
            <a:extLst>
              <a:ext uri="{FF2B5EF4-FFF2-40B4-BE49-F238E27FC236}">
                <a16:creationId xmlns:a16="http://schemas.microsoft.com/office/drawing/2014/main" id="{2410A823-FE7C-1D3A-0620-0F1C0F782B62}"/>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3" name="TekstSylinder 12">
            <a:extLst>
              <a:ext uri="{FF2B5EF4-FFF2-40B4-BE49-F238E27FC236}">
                <a16:creationId xmlns:a16="http://schemas.microsoft.com/office/drawing/2014/main" id="{42859012-C396-1888-901D-FDF646A7D0C0}"/>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3" name="Plassholder for tekst 4">
            <a:extLst>
              <a:ext uri="{FF2B5EF4-FFF2-40B4-BE49-F238E27FC236}">
                <a16:creationId xmlns:a16="http://schemas.microsoft.com/office/drawing/2014/main" id="{6B981908-7A8E-AD7F-B5DD-07F3BD3EB950}"/>
              </a:ext>
            </a:extLst>
          </p:cNvPr>
          <p:cNvSpPr>
            <a:spLocks noGrp="1"/>
          </p:cNvSpPr>
          <p:nvPr>
            <p:ph type="body" sz="quarter" idx="23"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grpSp>
        <p:nvGrpSpPr>
          <p:cNvPr id="4" name="Gruppe 3">
            <a:extLst>
              <a:ext uri="{FF2B5EF4-FFF2-40B4-BE49-F238E27FC236}">
                <a16:creationId xmlns:a16="http://schemas.microsoft.com/office/drawing/2014/main" id="{1F1BABF1-6927-982D-9580-48278BE77F0B}"/>
              </a:ext>
            </a:extLst>
          </p:cNvPr>
          <p:cNvGrpSpPr/>
          <p:nvPr userDrawn="1"/>
        </p:nvGrpSpPr>
        <p:grpSpPr>
          <a:xfrm>
            <a:off x="587375" y="1696598"/>
            <a:ext cx="10872787" cy="1033369"/>
            <a:chOff x="587376" y="1696598"/>
            <a:chExt cx="8517846" cy="1033369"/>
          </a:xfrm>
        </p:grpSpPr>
        <p:sp>
          <p:nvSpPr>
            <p:cNvPr id="5" name="TekstSylinder 4">
              <a:extLst>
                <a:ext uri="{FF2B5EF4-FFF2-40B4-BE49-F238E27FC236}">
                  <a16:creationId xmlns:a16="http://schemas.microsoft.com/office/drawing/2014/main" id="{E324B4B9-3339-005E-2DDF-07D702DDABBD}"/>
                </a:ext>
              </a:extLst>
            </p:cNvPr>
            <p:cNvSpPr txBox="1"/>
            <p:nvPr/>
          </p:nvSpPr>
          <p:spPr>
            <a:xfrm>
              <a:off x="587376" y="1696598"/>
              <a:ext cx="2499403" cy="1033369"/>
            </a:xfrm>
            <a:prstGeom prst="rect">
              <a:avLst/>
            </a:prstGeom>
            <a:solidFill>
              <a:schemeClr val="accent1"/>
            </a:solidFill>
          </p:spPr>
          <p:txBody>
            <a:bodyPr wrap="square" lIns="396000" tIns="144000" rIns="396000" bIns="144000" rtlCol="0" anchor="ctr">
              <a:noAutofit/>
            </a:bodyPr>
            <a:lstStyle/>
            <a:p>
              <a:pPr algn="ctr"/>
              <a:r>
                <a:rPr lang="nb-NO" sz="2000" noProof="0" dirty="0">
                  <a:solidFill>
                    <a:schemeClr val="bg1"/>
                  </a:solidFill>
                </a:rPr>
                <a:t>Lagspiller</a:t>
              </a:r>
            </a:p>
          </p:txBody>
        </p:sp>
        <p:sp>
          <p:nvSpPr>
            <p:cNvPr id="9" name="TekstSylinder 8">
              <a:extLst>
                <a:ext uri="{FF2B5EF4-FFF2-40B4-BE49-F238E27FC236}">
                  <a16:creationId xmlns:a16="http://schemas.microsoft.com/office/drawing/2014/main" id="{EC387C2C-8202-F430-3A1E-CE2D64DD2EF6}"/>
                </a:ext>
              </a:extLst>
            </p:cNvPr>
            <p:cNvSpPr txBox="1"/>
            <p:nvPr/>
          </p:nvSpPr>
          <p:spPr>
            <a:xfrm>
              <a:off x="3086779" y="1696598"/>
              <a:ext cx="6018443" cy="1033369"/>
            </a:xfrm>
            <a:prstGeom prst="rect">
              <a:avLst/>
            </a:prstGeom>
            <a:solidFill>
              <a:schemeClr val="bg1"/>
            </a:solidFill>
          </p:spPr>
          <p:txBody>
            <a:bodyPr wrap="square" lIns="396000" tIns="144000" rIns="396000" bIns="216000" rtlCol="0" anchor="ctr">
              <a:noAutofit/>
            </a:bodyPr>
            <a:lstStyle/>
            <a:p>
              <a:pPr>
                <a:spcAft>
                  <a:spcPts val="1200"/>
                </a:spcAft>
              </a:pPr>
              <a:r>
                <a:rPr lang="nb-NO" noProof="0" dirty="0"/>
                <a:t>Vi skaper kundeverdi gjennom å samhandle, vise hverandre </a:t>
              </a:r>
              <a:br>
                <a:rPr lang="nb-NO" noProof="0" dirty="0"/>
              </a:br>
              <a:r>
                <a:rPr lang="nb-NO" noProof="0" dirty="0"/>
                <a:t>tillit og være lojale mot felles mål</a:t>
              </a:r>
            </a:p>
          </p:txBody>
        </p:sp>
      </p:grpSp>
      <p:grpSp>
        <p:nvGrpSpPr>
          <p:cNvPr id="12" name="Gruppe 11">
            <a:extLst>
              <a:ext uri="{FF2B5EF4-FFF2-40B4-BE49-F238E27FC236}">
                <a16:creationId xmlns:a16="http://schemas.microsoft.com/office/drawing/2014/main" id="{82565BC9-28AE-45DE-24F2-C07A21E8BC30}"/>
              </a:ext>
            </a:extLst>
          </p:cNvPr>
          <p:cNvGrpSpPr/>
          <p:nvPr userDrawn="1"/>
        </p:nvGrpSpPr>
        <p:grpSpPr>
          <a:xfrm>
            <a:off x="587375" y="2876142"/>
            <a:ext cx="10872787" cy="1033369"/>
            <a:chOff x="587376" y="2880009"/>
            <a:chExt cx="8517846" cy="1033369"/>
          </a:xfrm>
        </p:grpSpPr>
        <p:sp>
          <p:nvSpPr>
            <p:cNvPr id="16" name="TekstSylinder 15">
              <a:extLst>
                <a:ext uri="{FF2B5EF4-FFF2-40B4-BE49-F238E27FC236}">
                  <a16:creationId xmlns:a16="http://schemas.microsoft.com/office/drawing/2014/main" id="{38686524-AC29-F032-C587-EF0EF2906411}"/>
                </a:ext>
              </a:extLst>
            </p:cNvPr>
            <p:cNvSpPr txBox="1"/>
            <p:nvPr/>
          </p:nvSpPr>
          <p:spPr>
            <a:xfrm>
              <a:off x="587376" y="2880009"/>
              <a:ext cx="2499403" cy="1033369"/>
            </a:xfrm>
            <a:prstGeom prst="rect">
              <a:avLst/>
            </a:prstGeom>
            <a:solidFill>
              <a:schemeClr val="accent1"/>
            </a:solidFill>
          </p:spPr>
          <p:txBody>
            <a:bodyPr wrap="square" lIns="396000" tIns="144000" rIns="396000" bIns="144000" rtlCol="0" anchor="ctr">
              <a:noAutofit/>
            </a:bodyPr>
            <a:lstStyle/>
            <a:p>
              <a:pPr algn="ctr"/>
              <a:r>
                <a:rPr lang="nb-NO" sz="2000" noProof="0" dirty="0">
                  <a:solidFill>
                    <a:schemeClr val="bg1"/>
                  </a:solidFill>
                </a:rPr>
                <a:t>Endringsvillig</a:t>
              </a:r>
            </a:p>
          </p:txBody>
        </p:sp>
        <p:sp>
          <p:nvSpPr>
            <p:cNvPr id="17" name="TekstSylinder 16">
              <a:extLst>
                <a:ext uri="{FF2B5EF4-FFF2-40B4-BE49-F238E27FC236}">
                  <a16:creationId xmlns:a16="http://schemas.microsoft.com/office/drawing/2014/main" id="{92C84112-F8FB-472C-0098-EBEB4DBA767E}"/>
                </a:ext>
              </a:extLst>
            </p:cNvPr>
            <p:cNvSpPr txBox="1"/>
            <p:nvPr/>
          </p:nvSpPr>
          <p:spPr>
            <a:xfrm>
              <a:off x="3086779" y="2880009"/>
              <a:ext cx="6018443" cy="1033369"/>
            </a:xfrm>
            <a:prstGeom prst="rect">
              <a:avLst/>
            </a:prstGeom>
            <a:solidFill>
              <a:schemeClr val="bg1"/>
            </a:solidFill>
          </p:spPr>
          <p:txBody>
            <a:bodyPr wrap="square" lIns="396000" tIns="144000" rIns="396000" bIns="216000" rtlCol="0" anchor="ctr">
              <a:noAutofit/>
            </a:bodyPr>
            <a:lstStyle/>
            <a:p>
              <a:pPr>
                <a:spcAft>
                  <a:spcPts val="1200"/>
                </a:spcAft>
              </a:pPr>
              <a:r>
                <a:rPr lang="nb-NO" noProof="0" dirty="0">
                  <a:solidFill>
                    <a:schemeClr val="tx1"/>
                  </a:solidFill>
                </a:rPr>
                <a:t>Vi er nysgjerrige, løsningsorienterte og tilegner oss </a:t>
              </a:r>
              <a:br>
                <a:rPr lang="nb-NO" noProof="0" dirty="0">
                  <a:solidFill>
                    <a:schemeClr val="tx1"/>
                  </a:solidFill>
                </a:rPr>
              </a:br>
              <a:r>
                <a:rPr lang="nb-NO" noProof="0" dirty="0">
                  <a:solidFill>
                    <a:schemeClr val="tx1"/>
                  </a:solidFill>
                </a:rPr>
                <a:t>nye måter å jobbe på </a:t>
              </a:r>
            </a:p>
          </p:txBody>
        </p:sp>
      </p:grpSp>
      <p:grpSp>
        <p:nvGrpSpPr>
          <p:cNvPr id="18" name="Gruppe 17">
            <a:extLst>
              <a:ext uri="{FF2B5EF4-FFF2-40B4-BE49-F238E27FC236}">
                <a16:creationId xmlns:a16="http://schemas.microsoft.com/office/drawing/2014/main" id="{9E2316AB-4D96-4D14-F077-1B044E1FDB89}"/>
              </a:ext>
            </a:extLst>
          </p:cNvPr>
          <p:cNvGrpSpPr/>
          <p:nvPr userDrawn="1"/>
        </p:nvGrpSpPr>
        <p:grpSpPr>
          <a:xfrm>
            <a:off x="587375" y="4055686"/>
            <a:ext cx="10872787" cy="1033369"/>
            <a:chOff x="587376" y="4040216"/>
            <a:chExt cx="8517846" cy="1033369"/>
          </a:xfrm>
        </p:grpSpPr>
        <p:sp>
          <p:nvSpPr>
            <p:cNvPr id="25" name="TekstSylinder 24">
              <a:extLst>
                <a:ext uri="{FF2B5EF4-FFF2-40B4-BE49-F238E27FC236}">
                  <a16:creationId xmlns:a16="http://schemas.microsoft.com/office/drawing/2014/main" id="{0B8F484B-544A-9EA2-9E6A-79D91028C7A2}"/>
                </a:ext>
              </a:extLst>
            </p:cNvPr>
            <p:cNvSpPr txBox="1"/>
            <p:nvPr/>
          </p:nvSpPr>
          <p:spPr>
            <a:xfrm>
              <a:off x="587376" y="4040216"/>
              <a:ext cx="2499403" cy="1033369"/>
            </a:xfrm>
            <a:prstGeom prst="rect">
              <a:avLst/>
            </a:prstGeom>
            <a:solidFill>
              <a:schemeClr val="accent1"/>
            </a:solidFill>
          </p:spPr>
          <p:txBody>
            <a:bodyPr wrap="square" lIns="396000" tIns="144000" rIns="396000" bIns="144000" rtlCol="0" anchor="ctr">
              <a:noAutofit/>
            </a:bodyPr>
            <a:lstStyle/>
            <a:p>
              <a:pPr algn="ctr"/>
              <a:r>
                <a:rPr lang="nb-NO" sz="2000" noProof="0" dirty="0">
                  <a:solidFill>
                    <a:schemeClr val="bg1"/>
                  </a:solidFill>
                </a:rPr>
                <a:t>Ansvarlig</a:t>
              </a:r>
            </a:p>
          </p:txBody>
        </p:sp>
        <p:sp>
          <p:nvSpPr>
            <p:cNvPr id="26" name="TekstSylinder 25">
              <a:extLst>
                <a:ext uri="{FF2B5EF4-FFF2-40B4-BE49-F238E27FC236}">
                  <a16:creationId xmlns:a16="http://schemas.microsoft.com/office/drawing/2014/main" id="{11AC2C69-F2DB-8DFC-6C0D-7FD011ED57AF}"/>
                </a:ext>
              </a:extLst>
            </p:cNvPr>
            <p:cNvSpPr txBox="1"/>
            <p:nvPr/>
          </p:nvSpPr>
          <p:spPr>
            <a:xfrm>
              <a:off x="3086779" y="4040216"/>
              <a:ext cx="6018443" cy="1033369"/>
            </a:xfrm>
            <a:prstGeom prst="rect">
              <a:avLst/>
            </a:prstGeom>
            <a:solidFill>
              <a:schemeClr val="bg1"/>
            </a:solidFill>
          </p:spPr>
          <p:txBody>
            <a:bodyPr wrap="square" lIns="396000" tIns="144000" rIns="396000" bIns="216000" rtlCol="0" anchor="ctr">
              <a:noAutofit/>
            </a:bodyPr>
            <a:lstStyle/>
            <a:p>
              <a:pPr>
                <a:spcAft>
                  <a:spcPts val="1200"/>
                </a:spcAft>
              </a:pPr>
              <a:r>
                <a:rPr lang="nb-NO" noProof="0" dirty="0"/>
                <a:t>Vi jobber tverrfaglig for å kunne forventningsstyre, </a:t>
              </a:r>
              <a:br>
                <a:rPr lang="nb-NO" noProof="0" dirty="0"/>
              </a:br>
              <a:r>
                <a:rPr lang="nb-NO" noProof="0" dirty="0"/>
                <a:t>prioritere og holde det vi lover</a:t>
              </a:r>
              <a:endParaRPr lang="nb-NO" noProof="0" dirty="0">
                <a:solidFill>
                  <a:schemeClr val="tx1"/>
                </a:solidFill>
              </a:endParaRPr>
            </a:p>
          </p:txBody>
        </p:sp>
      </p:grpSp>
      <p:grpSp>
        <p:nvGrpSpPr>
          <p:cNvPr id="27" name="Gruppe 26">
            <a:extLst>
              <a:ext uri="{FF2B5EF4-FFF2-40B4-BE49-F238E27FC236}">
                <a16:creationId xmlns:a16="http://schemas.microsoft.com/office/drawing/2014/main" id="{6BAB43C8-2D51-6EC4-5425-7A94B042E142}"/>
              </a:ext>
            </a:extLst>
          </p:cNvPr>
          <p:cNvGrpSpPr/>
          <p:nvPr userDrawn="1"/>
        </p:nvGrpSpPr>
        <p:grpSpPr>
          <a:xfrm>
            <a:off x="587375" y="5235229"/>
            <a:ext cx="10872787" cy="1033369"/>
            <a:chOff x="587376" y="5235229"/>
            <a:chExt cx="8517846" cy="1033369"/>
          </a:xfrm>
        </p:grpSpPr>
        <p:sp>
          <p:nvSpPr>
            <p:cNvPr id="28" name="TekstSylinder 27">
              <a:extLst>
                <a:ext uri="{FF2B5EF4-FFF2-40B4-BE49-F238E27FC236}">
                  <a16:creationId xmlns:a16="http://schemas.microsoft.com/office/drawing/2014/main" id="{50A0694D-F747-C017-EC51-15086FDAA363}"/>
                </a:ext>
              </a:extLst>
            </p:cNvPr>
            <p:cNvSpPr txBox="1"/>
            <p:nvPr/>
          </p:nvSpPr>
          <p:spPr>
            <a:xfrm>
              <a:off x="587376" y="5235229"/>
              <a:ext cx="2499403" cy="1033369"/>
            </a:xfrm>
            <a:prstGeom prst="rect">
              <a:avLst/>
            </a:prstGeom>
            <a:solidFill>
              <a:schemeClr val="accent1"/>
            </a:solidFill>
          </p:spPr>
          <p:txBody>
            <a:bodyPr wrap="square" lIns="396000" tIns="144000" rIns="396000" bIns="144000" rtlCol="0" anchor="ctr">
              <a:noAutofit/>
            </a:bodyPr>
            <a:lstStyle/>
            <a:p>
              <a:pPr algn="ctr"/>
              <a:r>
                <a:rPr lang="nb-NO" sz="2000" noProof="0" dirty="0">
                  <a:solidFill>
                    <a:schemeClr val="bg1"/>
                  </a:solidFill>
                </a:rPr>
                <a:t>Nytenkende</a:t>
              </a:r>
            </a:p>
          </p:txBody>
        </p:sp>
        <p:sp>
          <p:nvSpPr>
            <p:cNvPr id="29" name="TekstSylinder 28">
              <a:extLst>
                <a:ext uri="{FF2B5EF4-FFF2-40B4-BE49-F238E27FC236}">
                  <a16:creationId xmlns:a16="http://schemas.microsoft.com/office/drawing/2014/main" id="{A71B2B26-E0D2-6BE0-2AEE-55CDC78B59EE}"/>
                </a:ext>
              </a:extLst>
            </p:cNvPr>
            <p:cNvSpPr txBox="1"/>
            <p:nvPr/>
          </p:nvSpPr>
          <p:spPr>
            <a:xfrm>
              <a:off x="3086779" y="5235229"/>
              <a:ext cx="6018443" cy="1033369"/>
            </a:xfrm>
            <a:prstGeom prst="rect">
              <a:avLst/>
            </a:prstGeom>
            <a:solidFill>
              <a:schemeClr val="bg1"/>
            </a:solidFill>
          </p:spPr>
          <p:txBody>
            <a:bodyPr wrap="square" lIns="396000" tIns="144000" rIns="396000" bIns="216000" rtlCol="0" anchor="ctr">
              <a:noAutofit/>
            </a:bodyPr>
            <a:lstStyle/>
            <a:p>
              <a:pPr>
                <a:spcAft>
                  <a:spcPts val="1200"/>
                </a:spcAft>
              </a:pPr>
              <a:r>
                <a:rPr lang="nb-NO" noProof="0" dirty="0">
                  <a:solidFill>
                    <a:schemeClr val="tx1"/>
                  </a:solidFill>
                </a:rPr>
                <a:t>Vi er modige og setter oss utfordrende mål som skaper </a:t>
              </a:r>
              <a:br>
                <a:rPr lang="nb-NO" noProof="0" dirty="0">
                  <a:solidFill>
                    <a:schemeClr val="tx1"/>
                  </a:solidFill>
                </a:rPr>
              </a:br>
              <a:r>
                <a:rPr lang="nb-NO" noProof="0" dirty="0">
                  <a:solidFill>
                    <a:schemeClr val="tx1"/>
                  </a:solidFill>
                </a:rPr>
                <a:t>stolthet ved felles leveranser og innovasjon</a:t>
              </a:r>
            </a:p>
          </p:txBody>
        </p:sp>
      </p:grpSp>
      <p:sp>
        <p:nvSpPr>
          <p:cNvPr id="32" name="Tittel 1">
            <a:extLst>
              <a:ext uri="{FF2B5EF4-FFF2-40B4-BE49-F238E27FC236}">
                <a16:creationId xmlns:a16="http://schemas.microsoft.com/office/drawing/2014/main" id="{017AAD89-9ABC-1619-AC0F-E9B7A44497A1}"/>
              </a:ext>
            </a:extLst>
          </p:cNvPr>
          <p:cNvSpPr txBox="1">
            <a:spLocks/>
          </p:cNvSpPr>
          <p:nvPr userDrawn="1"/>
        </p:nvSpPr>
        <p:spPr>
          <a:xfrm>
            <a:off x="587375" y="403226"/>
            <a:ext cx="10872788" cy="814128"/>
          </a:xfrm>
          <a:prstGeom prst="rect">
            <a:avLst/>
          </a:prstGeom>
        </p:spPr>
        <p:txBody>
          <a:bodyPr vert="horz" lIns="0" tIns="0" rIns="0" bIns="0" rtlCol="0" anchor="t">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nb-NO" noProof="0" dirty="0"/>
              <a:t>Våre verdier</a:t>
            </a:r>
          </a:p>
        </p:txBody>
      </p:sp>
    </p:spTree>
    <p:extLst>
      <p:ext uri="{BB962C8B-B14F-4D97-AF65-F5344CB8AC3E}">
        <p14:creationId xmlns:p14="http://schemas.microsoft.com/office/powerpoint/2010/main" val="572155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decel="50000" fill="hold"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decel="50000" fill="hold" nodeType="withEffect">
                                  <p:stCondLst>
                                    <p:cond delay="40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000" fill="hold"/>
                                        <p:tgtEl>
                                          <p:spTgt spid="18"/>
                                        </p:tgtEl>
                                        <p:attrNameLst>
                                          <p:attrName>ppt_x</p:attrName>
                                        </p:attrNameLst>
                                      </p:cBhvr>
                                      <p:tavLst>
                                        <p:tav tm="0">
                                          <p:val>
                                            <p:strVal val="#ppt_x"/>
                                          </p:val>
                                        </p:tav>
                                        <p:tav tm="100000">
                                          <p:val>
                                            <p:strVal val="#ppt_x"/>
                                          </p:val>
                                        </p:tav>
                                      </p:tavLst>
                                    </p:anim>
                                    <p:anim calcmode="lin" valueType="num">
                                      <p:cBhvr additive="base">
                                        <p:cTn id="16" dur="10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4" decel="50000" fill="hold" nodeType="withEffect">
                                  <p:stCondLst>
                                    <p:cond delay="60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1000" fill="hold"/>
                                        <p:tgtEl>
                                          <p:spTgt spid="27"/>
                                        </p:tgtEl>
                                        <p:attrNameLst>
                                          <p:attrName>ppt_x</p:attrName>
                                        </p:attrNameLst>
                                      </p:cBhvr>
                                      <p:tavLst>
                                        <p:tav tm="0">
                                          <p:val>
                                            <p:strVal val="#ppt_x"/>
                                          </p:val>
                                        </p:tav>
                                        <p:tav tm="100000">
                                          <p:val>
                                            <p:strVal val="#ppt_x"/>
                                          </p:val>
                                        </p:tav>
                                      </p:tavLst>
                                    </p:anim>
                                    <p:anim calcmode="lin" valueType="num">
                                      <p:cBhvr additive="base">
                                        <p:cTn id="20" dur="10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1_Tittellysbilde">
    <p:bg>
      <p:bgPr>
        <a:solidFill>
          <a:schemeClr val="tx2"/>
        </a:solidFill>
        <a:effectLst/>
      </p:bgPr>
    </p:bg>
    <p:spTree>
      <p:nvGrpSpPr>
        <p:cNvPr id="1" name=""/>
        <p:cNvGrpSpPr/>
        <p:nvPr/>
      </p:nvGrpSpPr>
      <p:grpSpPr>
        <a:xfrm>
          <a:off x="0" y="0"/>
          <a:ext cx="0" cy="0"/>
          <a:chOff x="0" y="0"/>
          <a:chExt cx="0" cy="0"/>
        </a:xfrm>
      </p:grpSpPr>
      <p:sp>
        <p:nvSpPr>
          <p:cNvPr id="6" name="Ellipse 5">
            <a:extLst>
              <a:ext uri="{FF2B5EF4-FFF2-40B4-BE49-F238E27FC236}">
                <a16:creationId xmlns:a16="http://schemas.microsoft.com/office/drawing/2014/main" id="{D0F03EF4-4791-FAF5-0223-00873BCC950E}"/>
              </a:ext>
            </a:extLst>
          </p:cNvPr>
          <p:cNvSpPr/>
          <p:nvPr userDrawn="1"/>
        </p:nvSpPr>
        <p:spPr>
          <a:xfrm>
            <a:off x="2844052" y="2642346"/>
            <a:ext cx="470648" cy="470648"/>
          </a:xfrm>
          <a:prstGeom prst="ellipse">
            <a:avLst/>
          </a:prstGeom>
          <a:solidFill>
            <a:schemeClr val="tx2">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Ellipse 11">
            <a:extLst>
              <a:ext uri="{FF2B5EF4-FFF2-40B4-BE49-F238E27FC236}">
                <a16:creationId xmlns:a16="http://schemas.microsoft.com/office/drawing/2014/main" id="{CBA8AE95-5024-BCDB-46D0-26CD1A68E64A}"/>
              </a:ext>
            </a:extLst>
          </p:cNvPr>
          <p:cNvSpPr/>
          <p:nvPr userDrawn="1"/>
        </p:nvSpPr>
        <p:spPr>
          <a:xfrm>
            <a:off x="2844052" y="3153334"/>
            <a:ext cx="470648" cy="470648"/>
          </a:xfrm>
          <a:prstGeom prst="ellipse">
            <a:avLst/>
          </a:prstGeom>
          <a:solidFill>
            <a:schemeClr val="tx2">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Ellipse 13">
            <a:extLst>
              <a:ext uri="{FF2B5EF4-FFF2-40B4-BE49-F238E27FC236}">
                <a16:creationId xmlns:a16="http://schemas.microsoft.com/office/drawing/2014/main" id="{A9997858-32B9-C4F7-D3EA-DCBD76BC832C}"/>
              </a:ext>
            </a:extLst>
          </p:cNvPr>
          <p:cNvSpPr/>
          <p:nvPr userDrawn="1"/>
        </p:nvSpPr>
        <p:spPr>
          <a:xfrm>
            <a:off x="2339787" y="3153334"/>
            <a:ext cx="470648" cy="470648"/>
          </a:xfrm>
          <a:prstGeom prst="ellipse">
            <a:avLst/>
          </a:prstGeom>
          <a:solidFill>
            <a:schemeClr val="tx2">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 name="Bilde 2" descr="Et bilde som inneholder Font, Grafikk, grafisk design, skjermbilde&#10;&#10;Automatisk generert beskrivelse">
            <a:extLst>
              <a:ext uri="{FF2B5EF4-FFF2-40B4-BE49-F238E27FC236}">
                <a16:creationId xmlns:a16="http://schemas.microsoft.com/office/drawing/2014/main" id="{A5561B77-BC82-6984-68A8-629DECCED4B5}"/>
              </a:ext>
            </a:extLst>
          </p:cNvPr>
          <p:cNvPicPr>
            <a:picLocks noChangeAspect="1"/>
          </p:cNvPicPr>
          <p:nvPr userDrawn="1"/>
        </p:nvPicPr>
        <p:blipFill>
          <a:blip r:embed="rId2"/>
          <a:stretch>
            <a:fillRect/>
          </a:stretch>
        </p:blipFill>
        <p:spPr>
          <a:xfrm>
            <a:off x="2422151" y="2747894"/>
            <a:ext cx="7347695" cy="1362212"/>
          </a:xfrm>
          <a:prstGeom prst="rect">
            <a:avLst/>
          </a:prstGeom>
        </p:spPr>
      </p:pic>
    </p:spTree>
    <p:extLst>
      <p:ext uri="{BB962C8B-B14F-4D97-AF65-F5344CB8AC3E}">
        <p14:creationId xmlns:p14="http://schemas.microsoft.com/office/powerpoint/2010/main" val="185184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500" tmFilter="0, 0; .2, .5; .8, .5; 1, 0"/>
                                        <p:tgtEl>
                                          <p:spTgt spid="6"/>
                                        </p:tgtEl>
                                      </p:cBhvr>
                                    </p:animEffect>
                                    <p:animScale>
                                      <p:cBhvr>
                                        <p:cTn id="7" dur="750" autoRev="1" fill="hold"/>
                                        <p:tgtEl>
                                          <p:spTgt spid="6"/>
                                        </p:tgtEl>
                                      </p:cBhvr>
                                      <p:by x="105000" y="105000"/>
                                    </p:animScale>
                                  </p:childTnLst>
                                </p:cTn>
                              </p:par>
                              <p:par>
                                <p:cTn id="8" presetID="26" presetClass="emph" presetSubtype="0" repeatCount="indefinite" fill="hold" grpId="0" nodeType="withEffect">
                                  <p:stCondLst>
                                    <p:cond delay="100"/>
                                  </p:stCondLst>
                                  <p:childTnLst>
                                    <p:animEffect transition="out" filter="fade">
                                      <p:cBhvr>
                                        <p:cTn id="9" dur="1500" tmFilter="0, 0; .2, .5; .8, .5; 1, 0"/>
                                        <p:tgtEl>
                                          <p:spTgt spid="12"/>
                                        </p:tgtEl>
                                      </p:cBhvr>
                                    </p:animEffect>
                                    <p:animScale>
                                      <p:cBhvr>
                                        <p:cTn id="10" dur="750" autoRev="1" fill="hold"/>
                                        <p:tgtEl>
                                          <p:spTgt spid="12"/>
                                        </p:tgtEl>
                                      </p:cBhvr>
                                      <p:by x="105000" y="105000"/>
                                    </p:animScale>
                                  </p:childTnLst>
                                </p:cTn>
                              </p:par>
                              <p:par>
                                <p:cTn id="11" presetID="26" presetClass="emph" presetSubtype="0" repeatCount="indefinite" fill="hold" grpId="0" nodeType="withEffect">
                                  <p:stCondLst>
                                    <p:cond delay="200"/>
                                  </p:stCondLst>
                                  <p:childTnLst>
                                    <p:animEffect transition="out" filter="fade">
                                      <p:cBhvr>
                                        <p:cTn id="12" dur="1500" tmFilter="0, 0; .2, .5; .8, .5; 1, 0"/>
                                        <p:tgtEl>
                                          <p:spTgt spid="14"/>
                                        </p:tgtEl>
                                      </p:cBhvr>
                                    </p:animEffect>
                                    <p:animScale>
                                      <p:cBhvr>
                                        <p:cTn id="13" dur="7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14"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Overskrift + 2 tekst høyrestilt">
    <p:spTree>
      <p:nvGrpSpPr>
        <p:cNvPr id="1" name=""/>
        <p:cNvGrpSpPr/>
        <p:nvPr/>
      </p:nvGrpSpPr>
      <p:grpSpPr>
        <a:xfrm>
          <a:off x="0" y="0"/>
          <a:ext cx="0" cy="0"/>
          <a:chOff x="0" y="0"/>
          <a:chExt cx="0" cy="0"/>
        </a:xfrm>
      </p:grpSpPr>
      <p:sp>
        <p:nvSpPr>
          <p:cNvPr id="10" name="Plassholder for innhold 2"/>
          <p:cNvSpPr>
            <a:spLocks noGrp="1"/>
          </p:cNvSpPr>
          <p:nvPr>
            <p:ph idx="1"/>
          </p:nvPr>
        </p:nvSpPr>
        <p:spPr>
          <a:xfrm>
            <a:off x="838208" y="1368470"/>
            <a:ext cx="5153297" cy="4808495"/>
          </a:xfrm>
          <a:prstGeom prst="rect">
            <a:avLst/>
          </a:prstGeom>
        </p:spPr>
        <p:txBody>
          <a:bodyPr anchor="t">
            <a:normAutofit/>
          </a:bodyPr>
          <a:lstStyle>
            <a:lvl1pPr algn="l">
              <a:defRPr sz="3200"/>
            </a:lvl1pPr>
            <a:lvl3pPr>
              <a:defRPr sz="2133"/>
            </a:lvl3pPr>
            <a:lvl4pPr>
              <a:defRPr sz="1400"/>
            </a:lvl4pPr>
            <a:lvl5pPr>
              <a:defRPr sz="1067"/>
            </a:lvl5p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11" name="Plassholder for innhold 2"/>
          <p:cNvSpPr>
            <a:spLocks noGrp="1"/>
          </p:cNvSpPr>
          <p:nvPr>
            <p:ph idx="10"/>
          </p:nvPr>
        </p:nvSpPr>
        <p:spPr>
          <a:xfrm>
            <a:off x="6252761" y="1368470"/>
            <a:ext cx="5101047" cy="4808495"/>
          </a:xfrm>
          <a:prstGeom prst="rect">
            <a:avLst/>
          </a:prstGeom>
        </p:spPr>
        <p:txBody>
          <a:bodyPr anchor="t">
            <a:normAutofit/>
          </a:bodyPr>
          <a:lstStyle>
            <a:lvl1pPr algn="l">
              <a:buFont typeface="Calibri" panose="020F0502020204030204" pitchFamily="34" charset="0"/>
              <a:buChar char="-"/>
              <a:defRPr/>
            </a:lvl1pPr>
            <a:lvl2pPr>
              <a:defRPr sz="2400"/>
            </a:lvl2pPr>
            <a:lvl3pPr>
              <a:defRPr sz="2133"/>
            </a:lvl3pPr>
            <a:lvl4pPr>
              <a:defRPr sz="1400"/>
            </a:lvl4pPr>
            <a:lvl5pPr>
              <a:defRPr sz="1067"/>
            </a:lvl5p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Tittel 2"/>
          <p:cNvSpPr>
            <a:spLocks noGrp="1"/>
          </p:cNvSpPr>
          <p:nvPr>
            <p:ph type="title"/>
          </p:nvPr>
        </p:nvSpPr>
        <p:spPr>
          <a:xfrm>
            <a:off x="838200" y="366185"/>
            <a:ext cx="10515600" cy="783743"/>
          </a:xfrm>
          <a:prstGeom prst="rect">
            <a:avLst/>
          </a:prstGeom>
        </p:spPr>
        <p:txBody>
          <a:bodyPr/>
          <a:lstStyle>
            <a:lvl1pPr>
              <a:defRPr>
                <a:solidFill>
                  <a:schemeClr val="tx1"/>
                </a:solidFill>
              </a:defRPr>
            </a:lvl1pPr>
          </a:lstStyle>
          <a:p>
            <a:r>
              <a:rPr lang="nb-NO" dirty="0"/>
              <a:t>Klikk for å redigere tittelstil</a:t>
            </a:r>
          </a:p>
        </p:txBody>
      </p:sp>
    </p:spTree>
    <p:extLst>
      <p:ext uri="{BB962C8B-B14F-4D97-AF65-F5344CB8AC3E}">
        <p14:creationId xmlns:p14="http://schemas.microsoft.com/office/powerpoint/2010/main" val="195056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tel og innhold – mørk">
    <p:bg>
      <p:bgPr>
        <a:solidFill>
          <a:schemeClr val="tx2"/>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5C9341-3E0A-B967-5AAE-73AA6353EEBB}"/>
              </a:ext>
            </a:extLst>
          </p:cNvPr>
          <p:cNvSpPr>
            <a:spLocks noGrp="1"/>
          </p:cNvSpPr>
          <p:nvPr>
            <p:ph type="title"/>
          </p:nvPr>
        </p:nvSpPr>
        <p:spPr/>
        <p:txBody>
          <a:bodyPr/>
          <a:lstStyle>
            <a:lvl1pPr>
              <a:defRPr>
                <a:solidFill>
                  <a:schemeClr val="bg1"/>
                </a:solidFill>
              </a:defRPr>
            </a:lvl1p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1E0EE15-3BF7-5875-D65E-D434A83B985A}"/>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7" name="Plassholder for dato 3">
            <a:extLst>
              <a:ext uri="{FF2B5EF4-FFF2-40B4-BE49-F238E27FC236}">
                <a16:creationId xmlns:a16="http://schemas.microsoft.com/office/drawing/2014/main" id="{D05DF7AE-2F50-1BBB-41D7-125B4C4D3CF1}"/>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8" name="Plassholder for bunntekst 4">
            <a:extLst>
              <a:ext uri="{FF2B5EF4-FFF2-40B4-BE49-F238E27FC236}">
                <a16:creationId xmlns:a16="http://schemas.microsoft.com/office/drawing/2014/main" id="{45BA45CF-7AD8-66BC-3A0B-F0F8503ADB20}"/>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9" name="Plassholder for lysbildenummer 5">
            <a:extLst>
              <a:ext uri="{FF2B5EF4-FFF2-40B4-BE49-F238E27FC236}">
                <a16:creationId xmlns:a16="http://schemas.microsoft.com/office/drawing/2014/main" id="{E40F17D6-F268-C6A4-2A00-F945BCAE786B}"/>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4" name="TekstSylinder 13">
            <a:extLst>
              <a:ext uri="{FF2B5EF4-FFF2-40B4-BE49-F238E27FC236}">
                <a16:creationId xmlns:a16="http://schemas.microsoft.com/office/drawing/2014/main" id="{5BA0367B-F432-3721-768E-DC618FB00964}"/>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pic>
        <p:nvPicPr>
          <p:cNvPr id="6" name="Bilde 5" descr="Et bilde som inneholder Font, Grafikk, grafisk design, skjermbilde&#10;&#10;Automatisk generert beskrivelse">
            <a:extLst>
              <a:ext uri="{FF2B5EF4-FFF2-40B4-BE49-F238E27FC236}">
                <a16:creationId xmlns:a16="http://schemas.microsoft.com/office/drawing/2014/main" id="{9904503F-7114-A17E-EB30-63B09742E0FC}"/>
              </a:ext>
            </a:extLst>
          </p:cNvPr>
          <p:cNvPicPr>
            <a:picLocks noChangeAspect="1"/>
          </p:cNvPicPr>
          <p:nvPr userDrawn="1"/>
        </p:nvPicPr>
        <p:blipFill rotWithShape="1">
          <a:blip r:embed="rId2"/>
          <a:srcRect r="81432" b="-7691"/>
          <a:stretch/>
        </p:blipFill>
        <p:spPr>
          <a:xfrm>
            <a:off x="11623975" y="224848"/>
            <a:ext cx="324000" cy="348390"/>
          </a:xfrm>
          <a:prstGeom prst="rect">
            <a:avLst/>
          </a:prstGeom>
        </p:spPr>
      </p:pic>
    </p:spTree>
    <p:extLst>
      <p:ext uri="{BB962C8B-B14F-4D97-AF65-F5344CB8AC3E}">
        <p14:creationId xmlns:p14="http://schemas.microsoft.com/office/powerpoint/2010/main" val="2547245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tel og innhold + bilde">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FF0F99F8-3220-2524-859E-C4700F48C61D}"/>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A15C9341-3E0A-B967-5AAE-73AA6353EEBB}"/>
              </a:ext>
            </a:extLst>
          </p:cNvPr>
          <p:cNvSpPr>
            <a:spLocks noGrp="1"/>
          </p:cNvSpPr>
          <p:nvPr>
            <p:ph type="title"/>
          </p:nvPr>
        </p:nvSpPr>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11E0EE15-3BF7-5875-D65E-D434A83B985A}"/>
              </a:ext>
            </a:extLst>
          </p:cNvPr>
          <p:cNvSpPr>
            <a:spLocks noGrp="1"/>
          </p:cNvSpPr>
          <p:nvPr>
            <p:ph idx="1"/>
          </p:nvPr>
        </p:nvSpPr>
        <p:spPr>
          <a:xfrm>
            <a:off x="587374" y="1604356"/>
            <a:ext cx="6312189" cy="460940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7" name="Plassholder for dato 3">
            <a:extLst>
              <a:ext uri="{FF2B5EF4-FFF2-40B4-BE49-F238E27FC236}">
                <a16:creationId xmlns:a16="http://schemas.microsoft.com/office/drawing/2014/main" id="{D05DF7AE-2F50-1BBB-41D7-125B4C4D3CF1}"/>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8" name="Plassholder for bunntekst 4">
            <a:extLst>
              <a:ext uri="{FF2B5EF4-FFF2-40B4-BE49-F238E27FC236}">
                <a16:creationId xmlns:a16="http://schemas.microsoft.com/office/drawing/2014/main" id="{45BA45CF-7AD8-66BC-3A0B-F0F8503ADB20}"/>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9" name="Plassholder for lysbildenummer 5">
            <a:extLst>
              <a:ext uri="{FF2B5EF4-FFF2-40B4-BE49-F238E27FC236}">
                <a16:creationId xmlns:a16="http://schemas.microsoft.com/office/drawing/2014/main" id="{E40F17D6-F268-C6A4-2A00-F945BCAE786B}"/>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4" name="TekstSylinder 13">
            <a:extLst>
              <a:ext uri="{FF2B5EF4-FFF2-40B4-BE49-F238E27FC236}">
                <a16:creationId xmlns:a16="http://schemas.microsoft.com/office/drawing/2014/main" id="{5BA0367B-F432-3721-768E-DC618FB00964}"/>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4" name="Plassholder for bilde 2">
            <a:extLst>
              <a:ext uri="{FF2B5EF4-FFF2-40B4-BE49-F238E27FC236}">
                <a16:creationId xmlns:a16="http://schemas.microsoft.com/office/drawing/2014/main" id="{3A0D3138-0F6E-74D0-4D07-645B6318AAE8}"/>
              </a:ext>
            </a:extLst>
          </p:cNvPr>
          <p:cNvSpPr>
            <a:spLocks noGrp="1"/>
          </p:cNvSpPr>
          <p:nvPr>
            <p:ph type="pic" idx="10" hasCustomPrompt="1"/>
          </p:nvPr>
        </p:nvSpPr>
        <p:spPr>
          <a:xfrm>
            <a:off x="7180118" y="1604356"/>
            <a:ext cx="4280044" cy="4609408"/>
          </a:xfrm>
          <a:blipFill>
            <a:blip r:embed="rId2" cstate="screen">
              <a:extLst>
                <a:ext uri="{28A0092B-C50C-407E-A947-70E740481C1C}">
                  <a14:useLocalDpi xmlns:a14="http://schemas.microsoft.com/office/drawing/2010/main"/>
                </a:ext>
              </a:extLst>
            </a:blip>
            <a:srcRect/>
            <a:stretch>
              <a:fillRect/>
            </a:stretch>
          </a:blipFill>
        </p:spPr>
        <p:txBody>
          <a:bodyPr lIns="251999" tIns="720000" rIns="251999" bIns="251999" anchor="t">
            <a:normAutofit/>
          </a:bodyPr>
          <a:lstStyle>
            <a:lvl1pPr marL="0" indent="0" algn="ctr">
              <a:buNone/>
              <a:defRPr sz="16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Klikk</a:t>
            </a:r>
            <a:r>
              <a:rPr lang="en-GB"/>
              <a:t> </a:t>
            </a:r>
            <a:r>
              <a:rPr lang="en-GB" err="1"/>
              <a:t>på</a:t>
            </a:r>
            <a:r>
              <a:rPr lang="en-GB"/>
              <a:t> </a:t>
            </a:r>
            <a:r>
              <a:rPr lang="en-GB" err="1"/>
              <a:t>ikonet</a:t>
            </a:r>
            <a:r>
              <a:rPr lang="en-GB"/>
              <a:t> for </a:t>
            </a:r>
            <a:r>
              <a:rPr lang="en-GB" err="1"/>
              <a:t>å</a:t>
            </a:r>
            <a:r>
              <a:rPr lang="en-GB"/>
              <a:t> </a:t>
            </a:r>
            <a:r>
              <a:rPr lang="en-GB" err="1"/>
              <a:t>sette</a:t>
            </a:r>
            <a:r>
              <a:rPr lang="en-GB"/>
              <a:t> inn </a:t>
            </a:r>
            <a:r>
              <a:rPr lang="en-GB" err="1"/>
              <a:t>bilde</a:t>
            </a:r>
            <a:endParaRPr lang="en-GB"/>
          </a:p>
        </p:txBody>
      </p:sp>
      <p:sp>
        <p:nvSpPr>
          <p:cNvPr id="5" name="Plassholder for tekst 4">
            <a:extLst>
              <a:ext uri="{FF2B5EF4-FFF2-40B4-BE49-F238E27FC236}">
                <a16:creationId xmlns:a16="http://schemas.microsoft.com/office/drawing/2014/main" id="{7F822864-AC7A-715F-A89B-FBD4BA2D58C1}"/>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3"/>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4047774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loverskrift">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FA08D36-38AB-E3CB-1295-02ABCE59B8C7}"/>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DC62ACF4-9155-1B17-FB77-D057D7DA3AD6}"/>
              </a:ext>
            </a:extLst>
          </p:cNvPr>
          <p:cNvSpPr>
            <a:spLocks noGrp="1"/>
          </p:cNvSpPr>
          <p:nvPr>
            <p:ph type="title"/>
          </p:nvPr>
        </p:nvSpPr>
        <p:spPr>
          <a:xfrm>
            <a:off x="587375" y="1304925"/>
            <a:ext cx="7642225" cy="2668404"/>
          </a:xfrm>
        </p:spPr>
        <p:txBody>
          <a:bodyPr anchor="b"/>
          <a:lstStyle>
            <a:lvl1pPr>
              <a:defRPr sz="6000"/>
            </a:lvl1pPr>
          </a:lstStyle>
          <a:p>
            <a:r>
              <a:rPr lang="nb-NO"/>
              <a:t>Klikk for å redigere tittelstil</a:t>
            </a:r>
            <a:endParaRPr lang="en-GB" dirty="0"/>
          </a:p>
        </p:txBody>
      </p:sp>
      <p:sp>
        <p:nvSpPr>
          <p:cNvPr id="3" name="Plassholder for tekst 2">
            <a:extLst>
              <a:ext uri="{FF2B5EF4-FFF2-40B4-BE49-F238E27FC236}">
                <a16:creationId xmlns:a16="http://schemas.microsoft.com/office/drawing/2014/main" id="{B57A67AF-5522-CEE8-EA17-97979B2BAFCC}"/>
              </a:ext>
            </a:extLst>
          </p:cNvPr>
          <p:cNvSpPr>
            <a:spLocks noGrp="1"/>
          </p:cNvSpPr>
          <p:nvPr>
            <p:ph type="body" idx="1"/>
          </p:nvPr>
        </p:nvSpPr>
        <p:spPr>
          <a:xfrm>
            <a:off x="587376" y="4437247"/>
            <a:ext cx="5803486" cy="165240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9" name="Plassholder for dato 3">
            <a:extLst>
              <a:ext uri="{FF2B5EF4-FFF2-40B4-BE49-F238E27FC236}">
                <a16:creationId xmlns:a16="http://schemas.microsoft.com/office/drawing/2014/main" id="{259AD9AF-C3E5-275C-40A2-BEF4F4563F22}"/>
              </a:ext>
            </a:extLst>
          </p:cNvPr>
          <p:cNvSpPr>
            <a:spLocks noGrp="1"/>
          </p:cNvSpPr>
          <p:nvPr>
            <p:ph type="dt" sz="half" idx="2"/>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0" name="Plassholder for bunntekst 4">
            <a:extLst>
              <a:ext uri="{FF2B5EF4-FFF2-40B4-BE49-F238E27FC236}">
                <a16:creationId xmlns:a16="http://schemas.microsoft.com/office/drawing/2014/main" id="{C060F10E-DE04-9293-7564-CE45E3913508}"/>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1" name="Plassholder for lysbildenummer 5">
            <a:extLst>
              <a:ext uri="{FF2B5EF4-FFF2-40B4-BE49-F238E27FC236}">
                <a16:creationId xmlns:a16="http://schemas.microsoft.com/office/drawing/2014/main" id="{D5568343-06C0-BD19-AB5C-22A0AB9284B4}"/>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5" name="TekstSylinder 14">
            <a:extLst>
              <a:ext uri="{FF2B5EF4-FFF2-40B4-BE49-F238E27FC236}">
                <a16:creationId xmlns:a16="http://schemas.microsoft.com/office/drawing/2014/main" id="{A8A19810-0B35-FC58-0D14-A16F1B2BBC2B}"/>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4" name="Plassholder for tekst 4">
            <a:extLst>
              <a:ext uri="{FF2B5EF4-FFF2-40B4-BE49-F238E27FC236}">
                <a16:creationId xmlns:a16="http://schemas.microsoft.com/office/drawing/2014/main" id="{5C9D8FF9-4976-E5F0-6E1A-12E6EA2395F2}"/>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1157142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 innholdsdeler">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B21FCF9D-A05E-9664-AFC7-B74B686B4EF3}"/>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04E38617-DA5A-2DFD-2B49-FAF2FC28EF62}"/>
              </a:ext>
            </a:extLst>
          </p:cNvPr>
          <p:cNvSpPr>
            <a:spLocks noGrp="1"/>
          </p:cNvSpPr>
          <p:nvPr>
            <p:ph type="title"/>
          </p:nvPr>
        </p:nvSpPr>
        <p:spPr/>
        <p:txBody>
          <a:bodyPr/>
          <a:lstStyle/>
          <a:p>
            <a:r>
              <a:rPr lang="nb-NO"/>
              <a:t>Klikk for å redigere tittelstil</a:t>
            </a:r>
            <a:endParaRPr lang="en-GB" dirty="0"/>
          </a:p>
        </p:txBody>
      </p:sp>
      <p:sp>
        <p:nvSpPr>
          <p:cNvPr id="3" name="Plassholder for innhold 2">
            <a:extLst>
              <a:ext uri="{FF2B5EF4-FFF2-40B4-BE49-F238E27FC236}">
                <a16:creationId xmlns:a16="http://schemas.microsoft.com/office/drawing/2014/main" id="{94F55F44-076A-824D-F4A1-DCB3BD978F03}"/>
              </a:ext>
            </a:extLst>
          </p:cNvPr>
          <p:cNvSpPr>
            <a:spLocks noGrp="1"/>
          </p:cNvSpPr>
          <p:nvPr>
            <p:ph sz="half" idx="1"/>
          </p:nvPr>
        </p:nvSpPr>
        <p:spPr>
          <a:xfrm>
            <a:off x="587375" y="1620580"/>
            <a:ext cx="5181600" cy="45563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4" name="Plassholder for innhold 3">
            <a:extLst>
              <a:ext uri="{FF2B5EF4-FFF2-40B4-BE49-F238E27FC236}">
                <a16:creationId xmlns:a16="http://schemas.microsoft.com/office/drawing/2014/main" id="{75449A51-2E73-26D7-5BC7-99017BB8CE0E}"/>
              </a:ext>
            </a:extLst>
          </p:cNvPr>
          <p:cNvSpPr>
            <a:spLocks noGrp="1"/>
          </p:cNvSpPr>
          <p:nvPr>
            <p:ph sz="half" idx="2"/>
          </p:nvPr>
        </p:nvSpPr>
        <p:spPr>
          <a:xfrm>
            <a:off x="6278563" y="1620580"/>
            <a:ext cx="5181600" cy="4556383"/>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8" name="Plassholder for dato 3">
            <a:extLst>
              <a:ext uri="{FF2B5EF4-FFF2-40B4-BE49-F238E27FC236}">
                <a16:creationId xmlns:a16="http://schemas.microsoft.com/office/drawing/2014/main" id="{2A766525-6EB9-74BE-06D4-CBF04EF22AD5}"/>
              </a:ext>
            </a:extLst>
          </p:cNvPr>
          <p:cNvSpPr>
            <a:spLocks noGrp="1"/>
          </p:cNvSpPr>
          <p:nvPr>
            <p:ph type="dt" sz="half" idx="10"/>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9" name="Plassholder for bunntekst 4">
            <a:extLst>
              <a:ext uri="{FF2B5EF4-FFF2-40B4-BE49-F238E27FC236}">
                <a16:creationId xmlns:a16="http://schemas.microsoft.com/office/drawing/2014/main" id="{DE8E566A-3E3B-14A7-8DD3-4DCED55431FB}"/>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0" name="Plassholder for lysbildenummer 5">
            <a:extLst>
              <a:ext uri="{FF2B5EF4-FFF2-40B4-BE49-F238E27FC236}">
                <a16:creationId xmlns:a16="http://schemas.microsoft.com/office/drawing/2014/main" id="{FEC7D95F-7924-1AC5-C419-5FA600D0EDA7}"/>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4" name="TekstSylinder 13">
            <a:extLst>
              <a:ext uri="{FF2B5EF4-FFF2-40B4-BE49-F238E27FC236}">
                <a16:creationId xmlns:a16="http://schemas.microsoft.com/office/drawing/2014/main" id="{E2D47520-F21E-75F8-09D4-41B1D40E66CF}"/>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5" name="Plassholder for tekst 4">
            <a:extLst>
              <a:ext uri="{FF2B5EF4-FFF2-40B4-BE49-F238E27FC236}">
                <a16:creationId xmlns:a16="http://schemas.microsoft.com/office/drawing/2014/main" id="{B847F078-1B5C-C6CB-3F53-B55BE1877892}"/>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544343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menligning">
    <p:bg>
      <p:bgPr>
        <a:solidFill>
          <a:schemeClr val="accent2">
            <a:lumMod val="60000"/>
            <a:lumOff val="40000"/>
          </a:schemeClr>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D06A5542-55D3-B56E-B72E-6325517C42B0}"/>
              </a:ext>
            </a:extLst>
          </p:cNvPr>
          <p:cNvSpPr/>
          <p:nvPr userDrawn="1"/>
        </p:nvSpPr>
        <p:spPr>
          <a:xfrm>
            <a:off x="0" y="0"/>
            <a:ext cx="12192000" cy="6268598"/>
          </a:xfrm>
          <a:prstGeom prst="rect">
            <a:avLst/>
          </a:prstGeom>
          <a:gradFill>
            <a:gsLst>
              <a:gs pos="17000">
                <a:schemeClr val="bg1"/>
              </a:gs>
              <a:gs pos="100000">
                <a:schemeClr val="bg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8F8F8"/>
              </a:solidFill>
              <a:effectLst/>
              <a:uLnTx/>
              <a:uFillTx/>
              <a:latin typeface="Arial" panose="020B0604020202020204"/>
              <a:ea typeface="+mn-ea"/>
              <a:cs typeface="+mn-cs"/>
            </a:endParaRPr>
          </a:p>
        </p:txBody>
      </p:sp>
      <p:sp>
        <p:nvSpPr>
          <p:cNvPr id="2" name="Tittel 1">
            <a:extLst>
              <a:ext uri="{FF2B5EF4-FFF2-40B4-BE49-F238E27FC236}">
                <a16:creationId xmlns:a16="http://schemas.microsoft.com/office/drawing/2014/main" id="{BD36AC4D-8CF5-19A0-B056-2B1CDDF31EBB}"/>
              </a:ext>
            </a:extLst>
          </p:cNvPr>
          <p:cNvSpPr>
            <a:spLocks noGrp="1"/>
          </p:cNvSpPr>
          <p:nvPr>
            <p:ph type="title"/>
          </p:nvPr>
        </p:nvSpPr>
        <p:spPr>
          <a:xfrm>
            <a:off x="587375" y="403225"/>
            <a:ext cx="10872788" cy="1033463"/>
          </a:xfrm>
        </p:spPr>
        <p:txBody>
          <a:bodyPr/>
          <a:lstStyle/>
          <a:p>
            <a:r>
              <a:rPr lang="nb-NO"/>
              <a:t>Klikk for å redigere tittelstil</a:t>
            </a:r>
            <a:endParaRPr lang="en-GB" dirty="0"/>
          </a:p>
        </p:txBody>
      </p:sp>
      <p:sp>
        <p:nvSpPr>
          <p:cNvPr id="3" name="Plassholder for tekst 2">
            <a:extLst>
              <a:ext uri="{FF2B5EF4-FFF2-40B4-BE49-F238E27FC236}">
                <a16:creationId xmlns:a16="http://schemas.microsoft.com/office/drawing/2014/main" id="{3B12F462-1243-773F-A0B4-E474D2A57943}"/>
              </a:ext>
            </a:extLst>
          </p:cNvPr>
          <p:cNvSpPr>
            <a:spLocks noGrp="1"/>
          </p:cNvSpPr>
          <p:nvPr>
            <p:ph type="body" idx="1"/>
          </p:nvPr>
        </p:nvSpPr>
        <p:spPr>
          <a:xfrm>
            <a:off x="587375" y="1727994"/>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D88247E1-5443-2354-19A7-56EF114C67C6}"/>
              </a:ext>
            </a:extLst>
          </p:cNvPr>
          <p:cNvSpPr>
            <a:spLocks noGrp="1"/>
          </p:cNvSpPr>
          <p:nvPr>
            <p:ph sz="half" idx="2"/>
          </p:nvPr>
        </p:nvSpPr>
        <p:spPr>
          <a:xfrm>
            <a:off x="587375" y="2849077"/>
            <a:ext cx="5157787" cy="3340585"/>
          </a:xfrm>
        </p:spPr>
        <p:txBody>
          <a:bodyPr>
            <a:normAutofit/>
          </a:bodyPr>
          <a:lstStyle>
            <a:lvl1pPr>
              <a:defRPr sz="1800"/>
            </a:lvl1pPr>
            <a:lvl2pPr>
              <a:defRPr sz="1800"/>
            </a:lvl2pPr>
            <a:lvl3pPr>
              <a:defRPr sz="1800"/>
            </a:lvl3pPr>
            <a:lvl4pPr>
              <a:defRPr sz="1800"/>
            </a:lvl4pPr>
            <a:lvl5pPr>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5" name="Plassholder for tekst 4">
            <a:extLst>
              <a:ext uri="{FF2B5EF4-FFF2-40B4-BE49-F238E27FC236}">
                <a16:creationId xmlns:a16="http://schemas.microsoft.com/office/drawing/2014/main" id="{716D7BB1-41E4-32F7-58C4-FDA9712F54E2}"/>
              </a:ext>
            </a:extLst>
          </p:cNvPr>
          <p:cNvSpPr>
            <a:spLocks noGrp="1"/>
          </p:cNvSpPr>
          <p:nvPr>
            <p:ph type="body" sz="quarter" idx="3"/>
          </p:nvPr>
        </p:nvSpPr>
        <p:spPr>
          <a:xfrm>
            <a:off x="6276975" y="1727994"/>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C18658EB-3346-02BF-B400-4818C15D1AA8}"/>
              </a:ext>
            </a:extLst>
          </p:cNvPr>
          <p:cNvSpPr>
            <a:spLocks noGrp="1"/>
          </p:cNvSpPr>
          <p:nvPr>
            <p:ph sz="quarter" idx="4"/>
          </p:nvPr>
        </p:nvSpPr>
        <p:spPr>
          <a:xfrm>
            <a:off x="6276975" y="2849077"/>
            <a:ext cx="5183188" cy="3340585"/>
          </a:xfrm>
        </p:spPr>
        <p:txBody>
          <a:bodyPr>
            <a:normAutofit/>
          </a:bodyPr>
          <a:lstStyle>
            <a:lvl1pPr>
              <a:defRPr sz="1800"/>
            </a:lvl1pPr>
            <a:lvl2pPr>
              <a:defRPr sz="1800"/>
            </a:lvl2pPr>
            <a:lvl3pPr>
              <a:defRPr sz="1800"/>
            </a:lvl3pPr>
            <a:lvl4pPr>
              <a:defRPr sz="1800"/>
            </a:lvl4pPr>
            <a:lvl5pPr>
              <a:defRPr sz="1800"/>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dirty="0"/>
          </a:p>
        </p:txBody>
      </p:sp>
      <p:sp>
        <p:nvSpPr>
          <p:cNvPr id="10" name="Plassholder for dato 3">
            <a:extLst>
              <a:ext uri="{FF2B5EF4-FFF2-40B4-BE49-F238E27FC236}">
                <a16:creationId xmlns:a16="http://schemas.microsoft.com/office/drawing/2014/main" id="{4449D017-3963-7065-D3A1-7EF8998449EF}"/>
              </a:ext>
            </a:extLst>
          </p:cNvPr>
          <p:cNvSpPr>
            <a:spLocks noGrp="1"/>
          </p:cNvSpPr>
          <p:nvPr>
            <p:ph type="dt" sz="half" idx="10"/>
          </p:nvPr>
        </p:nvSpPr>
        <p:spPr>
          <a:xfrm>
            <a:off x="6666299" y="6356350"/>
            <a:ext cx="3158297" cy="365125"/>
          </a:xfrm>
          <a:prstGeom prst="rect">
            <a:avLst/>
          </a:prstGeom>
        </p:spPr>
        <p:txBody>
          <a:bodyPr vert="horz" lIns="0" tIns="0" rIns="0" bIns="0" rtlCol="0" anchor="ctr"/>
          <a:lstStyle>
            <a:lvl1pPr algn="l">
              <a:defRPr sz="1000">
                <a:solidFill>
                  <a:schemeClr val="tx1"/>
                </a:solidFill>
              </a:defRPr>
            </a:lvl1pPr>
          </a:lstStyle>
          <a:p>
            <a:fld id="{0E262801-DC8B-124F-A42C-8F3C28329E36}" type="datetimeFigureOut">
              <a:rPr lang="nb-NO" noProof="0" smtClean="0"/>
              <a:pPr/>
              <a:t>03.09.2026</a:t>
            </a:fld>
            <a:endParaRPr lang="nb-NO" noProof="0" dirty="0"/>
          </a:p>
        </p:txBody>
      </p:sp>
      <p:sp>
        <p:nvSpPr>
          <p:cNvPr id="11" name="Plassholder for bunntekst 4">
            <a:extLst>
              <a:ext uri="{FF2B5EF4-FFF2-40B4-BE49-F238E27FC236}">
                <a16:creationId xmlns:a16="http://schemas.microsoft.com/office/drawing/2014/main" id="{24E5DE29-0C42-6DE0-C44D-563D97A4664F}"/>
              </a:ext>
            </a:extLst>
          </p:cNvPr>
          <p:cNvSpPr>
            <a:spLocks noGrp="1"/>
          </p:cNvSpPr>
          <p:nvPr>
            <p:ph type="ftr" sz="quarter" idx="11"/>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nb-NO" noProof="0" dirty="0"/>
          </a:p>
        </p:txBody>
      </p:sp>
      <p:sp>
        <p:nvSpPr>
          <p:cNvPr id="12" name="Plassholder for lysbildenummer 5">
            <a:extLst>
              <a:ext uri="{FF2B5EF4-FFF2-40B4-BE49-F238E27FC236}">
                <a16:creationId xmlns:a16="http://schemas.microsoft.com/office/drawing/2014/main" id="{F4D5EA64-CDBD-E786-C139-412BF5019191}"/>
              </a:ext>
            </a:extLst>
          </p:cNvPr>
          <p:cNvSpPr>
            <a:spLocks noGrp="1"/>
          </p:cNvSpPr>
          <p:nvPr>
            <p:ph type="sldNum" sz="quarter" idx="12"/>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nb-NO" noProof="0" smtClean="0"/>
              <a:pPr/>
              <a:t>‹#›</a:t>
            </a:fld>
            <a:endParaRPr lang="nb-NO" noProof="0" dirty="0"/>
          </a:p>
        </p:txBody>
      </p:sp>
      <p:sp>
        <p:nvSpPr>
          <p:cNvPr id="16" name="TekstSylinder 15">
            <a:extLst>
              <a:ext uri="{FF2B5EF4-FFF2-40B4-BE49-F238E27FC236}">
                <a16:creationId xmlns:a16="http://schemas.microsoft.com/office/drawing/2014/main" id="{B68A7A2D-AA26-3A83-C25D-8A1F8A253E79}"/>
              </a:ext>
            </a:extLst>
          </p:cNvPr>
          <p:cNvSpPr txBox="1"/>
          <p:nvPr userDrawn="1"/>
        </p:nvSpPr>
        <p:spPr>
          <a:xfrm>
            <a:off x="13613778" y="-4008"/>
            <a:ext cx="1868677" cy="615553"/>
          </a:xfrm>
          <a:prstGeom prst="rect">
            <a:avLst/>
          </a:prstGeom>
          <a:noFill/>
        </p:spPr>
        <p:txBody>
          <a:bodyPr wrap="square" lIns="0" tIns="0" rIns="0" bIns="0" rtlCol="0">
            <a:spAutoFit/>
          </a:bodyPr>
          <a:lstStyle/>
          <a:p>
            <a:r>
              <a:rPr lang="en-GB" sz="1000" err="1"/>
              <a:t>Fjern</a:t>
            </a:r>
            <a:r>
              <a:rPr lang="en-GB" sz="1000"/>
              <a:t> den </a:t>
            </a:r>
            <a:r>
              <a:rPr lang="en-GB" sz="1000" err="1"/>
              <a:t>blå</a:t>
            </a:r>
            <a:r>
              <a:rPr lang="en-GB" sz="1000"/>
              <a:t> </a:t>
            </a:r>
            <a:r>
              <a:rPr lang="en-GB" sz="1000" err="1"/>
              <a:t>fargeforløpningen</a:t>
            </a:r>
            <a:r>
              <a:rPr lang="en-GB" sz="1000"/>
              <a:t> </a:t>
            </a:r>
            <a:r>
              <a:rPr lang="en-GB" sz="1000" err="1"/>
              <a:t>ved</a:t>
            </a:r>
            <a:r>
              <a:rPr lang="en-GB" sz="1000"/>
              <a:t> </a:t>
            </a:r>
            <a:r>
              <a:rPr lang="en-GB" sz="1000" err="1"/>
              <a:t>å</a:t>
            </a:r>
            <a:r>
              <a:rPr lang="en-GB" sz="1000"/>
              <a:t> </a:t>
            </a:r>
            <a:r>
              <a:rPr lang="en-GB" sz="1000" err="1"/>
              <a:t>høyreklikke</a:t>
            </a:r>
            <a:r>
              <a:rPr lang="en-GB" sz="1000"/>
              <a:t> </a:t>
            </a:r>
            <a:r>
              <a:rPr lang="en-GB" sz="1000" err="1"/>
              <a:t>på</a:t>
            </a:r>
            <a:r>
              <a:rPr lang="en-GB" sz="1000"/>
              <a:t> </a:t>
            </a:r>
            <a:r>
              <a:rPr lang="en-GB" sz="1000" err="1"/>
              <a:t>bakgrunnen</a:t>
            </a:r>
            <a:r>
              <a:rPr lang="en-GB" sz="1000"/>
              <a:t>, </a:t>
            </a:r>
            <a:r>
              <a:rPr lang="en-GB" sz="1000" err="1"/>
              <a:t>velg</a:t>
            </a:r>
            <a:r>
              <a:rPr lang="en-GB" sz="1000"/>
              <a:t> ‘</a:t>
            </a:r>
            <a:r>
              <a:rPr lang="en-GB" sz="1000" err="1"/>
              <a:t>formater</a:t>
            </a:r>
            <a:r>
              <a:rPr lang="en-GB" sz="1000"/>
              <a:t> </a:t>
            </a:r>
            <a:r>
              <a:rPr lang="en-GB" sz="1000" err="1"/>
              <a:t>bakgrunn</a:t>
            </a:r>
            <a:r>
              <a:rPr lang="en-GB" sz="1000"/>
              <a:t>’ </a:t>
            </a:r>
            <a:r>
              <a:rPr lang="en-GB" sz="1000" err="1"/>
              <a:t>og</a:t>
            </a:r>
            <a:r>
              <a:rPr lang="en-GB" sz="1000"/>
              <a:t> </a:t>
            </a:r>
            <a:r>
              <a:rPr lang="en-GB" sz="1000" err="1"/>
              <a:t>velg</a:t>
            </a:r>
            <a:r>
              <a:rPr lang="en-GB" sz="1000"/>
              <a:t> </a:t>
            </a:r>
            <a:r>
              <a:rPr lang="en-GB" sz="1000" err="1"/>
              <a:t>hvit</a:t>
            </a:r>
            <a:r>
              <a:rPr lang="en-GB" sz="1000"/>
              <a:t> </a:t>
            </a:r>
            <a:r>
              <a:rPr lang="en-GB" sz="1000" err="1"/>
              <a:t>farge</a:t>
            </a:r>
            <a:r>
              <a:rPr lang="en-GB" sz="1000"/>
              <a:t>.</a:t>
            </a:r>
          </a:p>
        </p:txBody>
      </p:sp>
      <p:sp>
        <p:nvSpPr>
          <p:cNvPr id="7" name="Plassholder for tekst 4">
            <a:extLst>
              <a:ext uri="{FF2B5EF4-FFF2-40B4-BE49-F238E27FC236}">
                <a16:creationId xmlns:a16="http://schemas.microsoft.com/office/drawing/2014/main" id="{321C9E34-1A17-9C7E-A53F-1A44CED31BC2}"/>
              </a:ext>
            </a:extLst>
          </p:cNvPr>
          <p:cNvSpPr>
            <a:spLocks noGrp="1"/>
          </p:cNvSpPr>
          <p:nvPr>
            <p:ph type="body" sz="quarter" idx="20" hasCustomPrompt="1"/>
          </p:nvPr>
        </p:nvSpPr>
        <p:spPr>
          <a:xfrm>
            <a:off x="11623973" y="224848"/>
            <a:ext cx="324002" cy="324000"/>
          </a:xfrm>
          <a:blipFill>
            <a:blip>
              <a:extLst>
                <a:ext uri="{96DAC541-7B7A-43D3-8B79-37D633B846F1}">
                  <asvg:svgBlip xmlns:asvg="http://schemas.microsoft.com/office/drawing/2016/SVG/main" r:embed="rId2"/>
                </a:ext>
              </a:extLst>
            </a:blip>
            <a:stretch>
              <a:fillRect/>
            </a:stretch>
          </a:blipFill>
        </p:spPr>
        <p:txBody>
          <a:bodyPr>
            <a:normAutofit/>
          </a:bodyPr>
          <a:lstStyle>
            <a:lvl1pPr marL="0" indent="0">
              <a:buNone/>
              <a:defRPr sz="1000"/>
            </a:lvl1pPr>
          </a:lstStyle>
          <a:p>
            <a:pPr lvl="0"/>
            <a:r>
              <a:rPr lang="nb-NO"/>
              <a:t> </a:t>
            </a:r>
          </a:p>
        </p:txBody>
      </p:sp>
    </p:spTree>
    <p:extLst>
      <p:ext uri="{BB962C8B-B14F-4D97-AF65-F5344CB8AC3E}">
        <p14:creationId xmlns:p14="http://schemas.microsoft.com/office/powerpoint/2010/main" val="288532504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768C6F3-C082-533B-A2E2-A4B30AD67C18}"/>
              </a:ext>
            </a:extLst>
          </p:cNvPr>
          <p:cNvSpPr>
            <a:spLocks noGrp="1"/>
          </p:cNvSpPr>
          <p:nvPr>
            <p:ph type="title"/>
          </p:nvPr>
        </p:nvSpPr>
        <p:spPr>
          <a:xfrm>
            <a:off x="587375" y="403226"/>
            <a:ext cx="10872788" cy="814128"/>
          </a:xfrm>
          <a:prstGeom prst="rect">
            <a:avLst/>
          </a:prstGeom>
        </p:spPr>
        <p:txBody>
          <a:bodyPr vert="horz" lIns="0" tIns="0" rIns="0" bIns="0" rtlCol="0" anchor="t">
            <a:normAutofit/>
          </a:bodyPr>
          <a:lstStyle/>
          <a:p>
            <a:r>
              <a:rPr lang="nb-NO" dirty="0"/>
              <a:t>Klikk for å redigere tittelstil</a:t>
            </a:r>
            <a:endParaRPr lang="en-GB" dirty="0"/>
          </a:p>
        </p:txBody>
      </p:sp>
      <p:sp>
        <p:nvSpPr>
          <p:cNvPr id="3" name="Plassholder for tekst 2">
            <a:extLst>
              <a:ext uri="{FF2B5EF4-FFF2-40B4-BE49-F238E27FC236}">
                <a16:creationId xmlns:a16="http://schemas.microsoft.com/office/drawing/2014/main" id="{37D53E6E-5F0F-2B59-E3C1-B02F283AA78F}"/>
              </a:ext>
            </a:extLst>
          </p:cNvPr>
          <p:cNvSpPr>
            <a:spLocks noGrp="1"/>
          </p:cNvSpPr>
          <p:nvPr>
            <p:ph type="body" idx="1"/>
          </p:nvPr>
        </p:nvSpPr>
        <p:spPr>
          <a:xfrm>
            <a:off x="587375" y="1604356"/>
            <a:ext cx="10872788" cy="4572607"/>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en-GB" dirty="0"/>
          </a:p>
        </p:txBody>
      </p:sp>
      <p:sp>
        <p:nvSpPr>
          <p:cNvPr id="5" name="Plassholder for bunntekst 4">
            <a:extLst>
              <a:ext uri="{FF2B5EF4-FFF2-40B4-BE49-F238E27FC236}">
                <a16:creationId xmlns:a16="http://schemas.microsoft.com/office/drawing/2014/main" id="{AC2D77CC-4C3C-E255-0CF3-C850B14B6880}"/>
              </a:ext>
            </a:extLst>
          </p:cNvPr>
          <p:cNvSpPr>
            <a:spLocks noGrp="1"/>
          </p:cNvSpPr>
          <p:nvPr>
            <p:ph type="ftr" sz="quarter" idx="3"/>
          </p:nvPr>
        </p:nvSpPr>
        <p:spPr>
          <a:xfrm>
            <a:off x="1410902" y="6356350"/>
            <a:ext cx="5066899" cy="365125"/>
          </a:xfrm>
          <a:prstGeom prst="rect">
            <a:avLst/>
          </a:prstGeom>
        </p:spPr>
        <p:txBody>
          <a:bodyPr vert="horz" lIns="0" tIns="0" rIns="0" bIns="0" rtlCol="0" anchor="ctr"/>
          <a:lstStyle>
            <a:lvl1pPr algn="l">
              <a:defRPr sz="1000">
                <a:solidFill>
                  <a:schemeClr val="tx1"/>
                </a:solidFill>
              </a:defRPr>
            </a:lvl1pPr>
          </a:lstStyle>
          <a:p>
            <a:endParaRPr lang="en-GB" dirty="0"/>
          </a:p>
        </p:txBody>
      </p:sp>
      <p:sp>
        <p:nvSpPr>
          <p:cNvPr id="6" name="Plassholder for lysbildenummer 5">
            <a:extLst>
              <a:ext uri="{FF2B5EF4-FFF2-40B4-BE49-F238E27FC236}">
                <a16:creationId xmlns:a16="http://schemas.microsoft.com/office/drawing/2014/main" id="{8F31536E-4886-E0DF-C962-84CF8DC0D644}"/>
              </a:ext>
            </a:extLst>
          </p:cNvPr>
          <p:cNvSpPr>
            <a:spLocks noGrp="1"/>
          </p:cNvSpPr>
          <p:nvPr>
            <p:ph type="sldNum" sz="quarter" idx="4"/>
          </p:nvPr>
        </p:nvSpPr>
        <p:spPr>
          <a:xfrm>
            <a:off x="604708" y="6356350"/>
            <a:ext cx="601907" cy="365125"/>
          </a:xfrm>
          <a:prstGeom prst="rect">
            <a:avLst/>
          </a:prstGeom>
        </p:spPr>
        <p:txBody>
          <a:bodyPr vert="horz" lIns="0" tIns="0" rIns="0" bIns="0" rtlCol="0" anchor="ctr"/>
          <a:lstStyle>
            <a:lvl1pPr algn="l">
              <a:defRPr sz="1000">
                <a:solidFill>
                  <a:schemeClr val="tx1"/>
                </a:solidFill>
              </a:defRPr>
            </a:lvl1pPr>
          </a:lstStyle>
          <a:p>
            <a:fld id="{786ECD49-2473-E54C-B6DE-BD0EF5603874}" type="slidenum">
              <a:rPr lang="en-GB" smtClean="0"/>
              <a:pPr/>
              <a:t>‹#›</a:t>
            </a:fld>
            <a:endParaRPr lang="en-GB" dirty="0"/>
          </a:p>
        </p:txBody>
      </p:sp>
      <p:pic>
        <p:nvPicPr>
          <p:cNvPr id="9" name="Grafikk 8">
            <a:extLst>
              <a:ext uri="{FF2B5EF4-FFF2-40B4-BE49-F238E27FC236}">
                <a16:creationId xmlns:a16="http://schemas.microsoft.com/office/drawing/2014/main" id="{B734722A-3421-1A58-1DA1-3E1A0A595D9A}"/>
              </a:ext>
            </a:extLst>
          </p:cNvPr>
          <p:cNvPicPr>
            <a:picLocks noChangeAspect="1"/>
          </p:cNvPicPr>
          <p:nvPr userDrawn="1"/>
        </p:nvPicPr>
        <p:blipFill>
          <a:blip>
            <a:extLst>
              <a:ext uri="{96DAC541-7B7A-43D3-8B79-37D633B846F1}">
                <asvg:svgBlip xmlns:asvg="http://schemas.microsoft.com/office/drawing/2016/SVG/main" r:embed="rId45"/>
              </a:ext>
            </a:extLst>
          </a:blip>
          <a:stretch>
            <a:fillRect/>
          </a:stretch>
        </p:blipFill>
        <p:spPr>
          <a:xfrm>
            <a:off x="11623975" y="224848"/>
            <a:ext cx="324000" cy="324000"/>
          </a:xfrm>
          <a:prstGeom prst="rect">
            <a:avLst/>
          </a:prstGeom>
        </p:spPr>
      </p:pic>
      <p:grpSp>
        <p:nvGrpSpPr>
          <p:cNvPr id="32" name="Gruppe 31">
            <a:extLst>
              <a:ext uri="{FF2B5EF4-FFF2-40B4-BE49-F238E27FC236}">
                <a16:creationId xmlns:a16="http://schemas.microsoft.com/office/drawing/2014/main" id="{B49EF7E8-FA80-3D4D-B912-AAF04A7367C8}"/>
              </a:ext>
            </a:extLst>
          </p:cNvPr>
          <p:cNvGrpSpPr/>
          <p:nvPr userDrawn="1"/>
        </p:nvGrpSpPr>
        <p:grpSpPr>
          <a:xfrm>
            <a:off x="13613779" y="3678189"/>
            <a:ext cx="4378755" cy="376826"/>
            <a:chOff x="13613779" y="3678189"/>
            <a:chExt cx="4378755" cy="376826"/>
          </a:xfrm>
        </p:grpSpPr>
        <p:sp>
          <p:nvSpPr>
            <p:cNvPr id="15" name="Rektangel 14">
              <a:extLst>
                <a:ext uri="{FF2B5EF4-FFF2-40B4-BE49-F238E27FC236}">
                  <a16:creationId xmlns:a16="http://schemas.microsoft.com/office/drawing/2014/main" id="{13DCB452-2489-14CA-6328-84F418AE2384}"/>
                </a:ext>
              </a:extLst>
            </p:cNvPr>
            <p:cNvSpPr/>
            <p:nvPr userDrawn="1"/>
          </p:nvSpPr>
          <p:spPr>
            <a:xfrm rot="16200000">
              <a:off x="13613779" y="3678189"/>
              <a:ext cx="365428" cy="365428"/>
            </a:xfrm>
            <a:prstGeom prst="rect">
              <a:avLst/>
            </a:prstGeom>
            <a:solidFill>
              <a:srgbClr val="BFCE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ktangel 15">
              <a:extLst>
                <a:ext uri="{FF2B5EF4-FFF2-40B4-BE49-F238E27FC236}">
                  <a16:creationId xmlns:a16="http://schemas.microsoft.com/office/drawing/2014/main" id="{877AF408-EEB4-385C-38A2-2501E9D85691}"/>
                </a:ext>
              </a:extLst>
            </p:cNvPr>
            <p:cNvSpPr/>
            <p:nvPr userDrawn="1"/>
          </p:nvSpPr>
          <p:spPr>
            <a:xfrm rot="16200000">
              <a:off x="14059704" y="3678466"/>
              <a:ext cx="365428" cy="365428"/>
            </a:xfrm>
            <a:prstGeom prst="rect">
              <a:avLst/>
            </a:prstGeom>
            <a:solidFill>
              <a:srgbClr val="6FA2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ktangel 16">
              <a:extLst>
                <a:ext uri="{FF2B5EF4-FFF2-40B4-BE49-F238E27FC236}">
                  <a16:creationId xmlns:a16="http://schemas.microsoft.com/office/drawing/2014/main" id="{3657CD79-9B51-DCC4-907C-BCAA60EEA74F}"/>
                </a:ext>
              </a:extLst>
            </p:cNvPr>
            <p:cNvSpPr/>
            <p:nvPr userDrawn="1"/>
          </p:nvSpPr>
          <p:spPr>
            <a:xfrm rot="16200000">
              <a:off x="14505629" y="3678466"/>
              <a:ext cx="365428" cy="365428"/>
            </a:xfrm>
            <a:prstGeom prst="rect">
              <a:avLst/>
            </a:prstGeom>
            <a:solidFill>
              <a:srgbClr val="ADDF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ktangel 17">
              <a:extLst>
                <a:ext uri="{FF2B5EF4-FFF2-40B4-BE49-F238E27FC236}">
                  <a16:creationId xmlns:a16="http://schemas.microsoft.com/office/drawing/2014/main" id="{0F27A0F7-DD7F-2AB7-E8B6-2DDFC935AF57}"/>
                </a:ext>
              </a:extLst>
            </p:cNvPr>
            <p:cNvSpPr/>
            <p:nvPr userDrawn="1"/>
          </p:nvSpPr>
          <p:spPr>
            <a:xfrm rot="16200000">
              <a:off x="14951554" y="3689309"/>
              <a:ext cx="365428" cy="365428"/>
            </a:xfrm>
            <a:prstGeom prst="rect">
              <a:avLst/>
            </a:prstGeom>
            <a:solidFill>
              <a:srgbClr val="00C1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ktangel 18">
              <a:extLst>
                <a:ext uri="{FF2B5EF4-FFF2-40B4-BE49-F238E27FC236}">
                  <a16:creationId xmlns:a16="http://schemas.microsoft.com/office/drawing/2014/main" id="{BBCE9B87-CFC3-12A9-B878-A574DDB5F5C2}"/>
                </a:ext>
              </a:extLst>
            </p:cNvPr>
            <p:cNvSpPr/>
            <p:nvPr userDrawn="1"/>
          </p:nvSpPr>
          <p:spPr>
            <a:xfrm rot="16200000">
              <a:off x="15397479" y="3689587"/>
              <a:ext cx="365428" cy="365428"/>
            </a:xfrm>
            <a:prstGeom prst="rect">
              <a:avLst/>
            </a:prstGeom>
            <a:solidFill>
              <a:srgbClr val="93C90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ktangel 19">
              <a:extLst>
                <a:ext uri="{FF2B5EF4-FFF2-40B4-BE49-F238E27FC236}">
                  <a16:creationId xmlns:a16="http://schemas.microsoft.com/office/drawing/2014/main" id="{6229C8F8-E74C-232A-0B86-CD836C201170}"/>
                </a:ext>
              </a:extLst>
            </p:cNvPr>
            <p:cNvSpPr/>
            <p:nvPr userDrawn="1"/>
          </p:nvSpPr>
          <p:spPr>
            <a:xfrm rot="16200000">
              <a:off x="15843404" y="3689587"/>
              <a:ext cx="365428" cy="365428"/>
            </a:xfrm>
            <a:prstGeom prst="rect">
              <a:avLst/>
            </a:prstGeom>
            <a:solidFill>
              <a:srgbClr val="FFC5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ktangel 20">
              <a:extLst>
                <a:ext uri="{FF2B5EF4-FFF2-40B4-BE49-F238E27FC236}">
                  <a16:creationId xmlns:a16="http://schemas.microsoft.com/office/drawing/2014/main" id="{177A092D-DFAC-5C68-34C5-57914E2FD35E}"/>
                </a:ext>
              </a:extLst>
            </p:cNvPr>
            <p:cNvSpPr/>
            <p:nvPr userDrawn="1"/>
          </p:nvSpPr>
          <p:spPr>
            <a:xfrm rot="16200000">
              <a:off x="16289329" y="3689309"/>
              <a:ext cx="365428" cy="365428"/>
            </a:xfrm>
            <a:prstGeom prst="rect">
              <a:avLst/>
            </a:prstGeom>
            <a:solidFill>
              <a:srgbClr val="FF67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ktangel 21">
              <a:extLst>
                <a:ext uri="{FF2B5EF4-FFF2-40B4-BE49-F238E27FC236}">
                  <a16:creationId xmlns:a16="http://schemas.microsoft.com/office/drawing/2014/main" id="{9F7DAB14-BC6B-15BA-C57B-E9200658BEB0}"/>
                </a:ext>
              </a:extLst>
            </p:cNvPr>
            <p:cNvSpPr/>
            <p:nvPr userDrawn="1"/>
          </p:nvSpPr>
          <p:spPr>
            <a:xfrm rot="16200000">
              <a:off x="16735254" y="3689587"/>
              <a:ext cx="365428" cy="365428"/>
            </a:xfrm>
            <a:prstGeom prst="rect">
              <a:avLst/>
            </a:prstGeom>
            <a:solidFill>
              <a:srgbClr val="B16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ktangel 22">
              <a:extLst>
                <a:ext uri="{FF2B5EF4-FFF2-40B4-BE49-F238E27FC236}">
                  <a16:creationId xmlns:a16="http://schemas.microsoft.com/office/drawing/2014/main" id="{2A6E522E-2ED6-9CDA-AFE5-66EAB777AF35}"/>
                </a:ext>
              </a:extLst>
            </p:cNvPr>
            <p:cNvSpPr/>
            <p:nvPr userDrawn="1"/>
          </p:nvSpPr>
          <p:spPr>
            <a:xfrm rot="16200000">
              <a:off x="17181179" y="3689587"/>
              <a:ext cx="365428" cy="365428"/>
            </a:xfrm>
            <a:prstGeom prst="rect">
              <a:avLst/>
            </a:prstGeom>
            <a:solidFill>
              <a:srgbClr val="CB3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ktangel 23">
              <a:extLst>
                <a:ext uri="{FF2B5EF4-FFF2-40B4-BE49-F238E27FC236}">
                  <a16:creationId xmlns:a16="http://schemas.microsoft.com/office/drawing/2014/main" id="{E6F62837-1943-E0EB-42BC-8757CD5352CE}"/>
                </a:ext>
              </a:extLst>
            </p:cNvPr>
            <p:cNvSpPr/>
            <p:nvPr userDrawn="1"/>
          </p:nvSpPr>
          <p:spPr>
            <a:xfrm rot="16200000">
              <a:off x="17627106" y="3689587"/>
              <a:ext cx="365428" cy="365428"/>
            </a:xfrm>
            <a:prstGeom prst="rect">
              <a:avLst/>
            </a:prstGeom>
            <a:solidFill>
              <a:srgbClr val="8718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 name="Gruppe 32">
            <a:extLst>
              <a:ext uri="{FF2B5EF4-FFF2-40B4-BE49-F238E27FC236}">
                <a16:creationId xmlns:a16="http://schemas.microsoft.com/office/drawing/2014/main" id="{08752D28-78D5-E0DF-329B-96AE7E265B5A}"/>
              </a:ext>
            </a:extLst>
          </p:cNvPr>
          <p:cNvGrpSpPr/>
          <p:nvPr userDrawn="1"/>
        </p:nvGrpSpPr>
        <p:grpSpPr>
          <a:xfrm>
            <a:off x="13613779" y="2848710"/>
            <a:ext cx="1714542" cy="373304"/>
            <a:chOff x="13613779" y="2848710"/>
            <a:chExt cx="1714542" cy="373304"/>
          </a:xfrm>
        </p:grpSpPr>
        <p:sp>
          <p:nvSpPr>
            <p:cNvPr id="12" name="Rektangel 11">
              <a:extLst>
                <a:ext uri="{FF2B5EF4-FFF2-40B4-BE49-F238E27FC236}">
                  <a16:creationId xmlns:a16="http://schemas.microsoft.com/office/drawing/2014/main" id="{03A8398A-4112-C711-F035-D405138543E0}"/>
                </a:ext>
              </a:extLst>
            </p:cNvPr>
            <p:cNvSpPr/>
            <p:nvPr userDrawn="1"/>
          </p:nvSpPr>
          <p:spPr>
            <a:xfrm rot="16200000">
              <a:off x="14962893" y="2856586"/>
              <a:ext cx="365428" cy="365428"/>
            </a:xfrm>
            <a:prstGeom prst="rect">
              <a:avLst/>
            </a:prstGeom>
            <a:solidFill>
              <a:schemeClr val="bg1">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C9CC6563-5F06-68E1-D0CE-6A31BAEEE018}"/>
                </a:ext>
              </a:extLst>
            </p:cNvPr>
            <p:cNvSpPr/>
            <p:nvPr userDrawn="1"/>
          </p:nvSpPr>
          <p:spPr>
            <a:xfrm rot="16200000">
              <a:off x="13613779" y="2856586"/>
              <a:ext cx="365428" cy="365428"/>
            </a:xfrm>
            <a:prstGeom prst="rect">
              <a:avLst/>
            </a:prstGeom>
            <a:solidFill>
              <a:srgbClr val="0031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ktangel 13">
              <a:extLst>
                <a:ext uri="{FF2B5EF4-FFF2-40B4-BE49-F238E27FC236}">
                  <a16:creationId xmlns:a16="http://schemas.microsoft.com/office/drawing/2014/main" id="{6608621C-3321-9352-2334-8EDF3C3C66E8}"/>
                </a:ext>
              </a:extLst>
            </p:cNvPr>
            <p:cNvSpPr/>
            <p:nvPr userDrawn="1"/>
          </p:nvSpPr>
          <p:spPr>
            <a:xfrm rot="16200000">
              <a:off x="14059704" y="2856586"/>
              <a:ext cx="365428" cy="365428"/>
            </a:xfrm>
            <a:prstGeom prst="rect">
              <a:avLst/>
            </a:prstGeom>
            <a:solidFill>
              <a:srgbClr val="6CAC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ktangel 24">
              <a:extLst>
                <a:ext uri="{FF2B5EF4-FFF2-40B4-BE49-F238E27FC236}">
                  <a16:creationId xmlns:a16="http://schemas.microsoft.com/office/drawing/2014/main" id="{194BE4F1-1770-0850-3825-2AFA5B53007F}"/>
                </a:ext>
              </a:extLst>
            </p:cNvPr>
            <p:cNvSpPr/>
            <p:nvPr userDrawn="1"/>
          </p:nvSpPr>
          <p:spPr>
            <a:xfrm rot="16200000">
              <a:off x="14505629" y="2848710"/>
              <a:ext cx="365428" cy="3654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kstSylinder 26">
            <a:extLst>
              <a:ext uri="{FF2B5EF4-FFF2-40B4-BE49-F238E27FC236}">
                <a16:creationId xmlns:a16="http://schemas.microsoft.com/office/drawing/2014/main" id="{334889DE-1BD9-3C2A-0DBD-D8B73DDC7D49}"/>
              </a:ext>
            </a:extLst>
          </p:cNvPr>
          <p:cNvSpPr txBox="1"/>
          <p:nvPr userDrawn="1"/>
        </p:nvSpPr>
        <p:spPr>
          <a:xfrm>
            <a:off x="13613779" y="2479419"/>
            <a:ext cx="1717680" cy="153888"/>
          </a:xfrm>
          <a:prstGeom prst="rect">
            <a:avLst/>
          </a:prstGeom>
          <a:noFill/>
        </p:spPr>
        <p:txBody>
          <a:bodyPr wrap="square" lIns="0" tIns="0" rIns="0" bIns="0" rtlCol="0">
            <a:spAutoFit/>
          </a:bodyPr>
          <a:lstStyle/>
          <a:p>
            <a:r>
              <a:rPr lang="en-GB" sz="1000" err="1"/>
              <a:t>Hovedfarger</a:t>
            </a:r>
            <a:endParaRPr lang="en-GB" sz="1000"/>
          </a:p>
        </p:txBody>
      </p:sp>
      <p:sp>
        <p:nvSpPr>
          <p:cNvPr id="28" name="TekstSylinder 27">
            <a:extLst>
              <a:ext uri="{FF2B5EF4-FFF2-40B4-BE49-F238E27FC236}">
                <a16:creationId xmlns:a16="http://schemas.microsoft.com/office/drawing/2014/main" id="{C715B71F-874E-D1F4-B13D-C545B054DA69}"/>
              </a:ext>
            </a:extLst>
          </p:cNvPr>
          <p:cNvSpPr txBox="1"/>
          <p:nvPr userDrawn="1"/>
        </p:nvSpPr>
        <p:spPr>
          <a:xfrm>
            <a:off x="13613779" y="3417570"/>
            <a:ext cx="1717680" cy="153888"/>
          </a:xfrm>
          <a:prstGeom prst="rect">
            <a:avLst/>
          </a:prstGeom>
          <a:noFill/>
        </p:spPr>
        <p:txBody>
          <a:bodyPr wrap="square" lIns="0" tIns="0" rIns="0" bIns="0" rtlCol="0">
            <a:spAutoFit/>
          </a:bodyPr>
          <a:lstStyle/>
          <a:p>
            <a:r>
              <a:rPr lang="en-GB" sz="1000" err="1"/>
              <a:t>Tilleggsfarger</a:t>
            </a:r>
            <a:endParaRPr lang="en-GB" sz="1000"/>
          </a:p>
        </p:txBody>
      </p:sp>
    </p:spTree>
    <p:extLst>
      <p:ext uri="{BB962C8B-B14F-4D97-AF65-F5344CB8AC3E}">
        <p14:creationId xmlns:p14="http://schemas.microsoft.com/office/powerpoint/2010/main" val="1150202263"/>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72" r:id="rId3"/>
    <p:sldLayoutId id="2147483650" r:id="rId4"/>
    <p:sldLayoutId id="2147483686" r:id="rId5"/>
    <p:sldLayoutId id="2147483673" r:id="rId6"/>
    <p:sldLayoutId id="2147483651" r:id="rId7"/>
    <p:sldLayoutId id="2147483652" r:id="rId8"/>
    <p:sldLayoutId id="2147483653" r:id="rId9"/>
    <p:sldLayoutId id="2147483654" r:id="rId10"/>
    <p:sldLayoutId id="2147483655" r:id="rId11"/>
    <p:sldLayoutId id="2147483656" r:id="rId12"/>
    <p:sldLayoutId id="2147483657" r:id="rId13"/>
    <p:sldLayoutId id="2147483660" r:id="rId14"/>
    <p:sldLayoutId id="2147483665" r:id="rId15"/>
    <p:sldLayoutId id="2147483687" r:id="rId16"/>
    <p:sldLayoutId id="2147483688" r:id="rId17"/>
    <p:sldLayoutId id="2147483666" r:id="rId18"/>
    <p:sldLayoutId id="2147483669" r:id="rId19"/>
    <p:sldLayoutId id="2147483670" r:id="rId20"/>
    <p:sldLayoutId id="2147483662" r:id="rId21"/>
    <p:sldLayoutId id="2147483664" r:id="rId22"/>
    <p:sldLayoutId id="2147483661" r:id="rId23"/>
    <p:sldLayoutId id="2147483668" r:id="rId24"/>
    <p:sldLayoutId id="2147483671" r:id="rId25"/>
    <p:sldLayoutId id="2147483697" r:id="rId26"/>
    <p:sldLayoutId id="2147483709" r:id="rId27"/>
    <p:sldLayoutId id="2147483690" r:id="rId28"/>
    <p:sldLayoutId id="2147483675" r:id="rId29"/>
    <p:sldLayoutId id="2147483676" r:id="rId30"/>
    <p:sldLayoutId id="2147483678" r:id="rId31"/>
    <p:sldLayoutId id="2147483680" r:id="rId32"/>
    <p:sldLayoutId id="2147483681" r:id="rId33"/>
    <p:sldLayoutId id="2147483682" r:id="rId34"/>
    <p:sldLayoutId id="2147483683" r:id="rId35"/>
    <p:sldLayoutId id="2147483703" r:id="rId36"/>
    <p:sldLayoutId id="2147483707" r:id="rId37"/>
    <p:sldLayoutId id="2147483705" r:id="rId38"/>
    <p:sldLayoutId id="2147483706" r:id="rId39"/>
    <p:sldLayoutId id="2147483708" r:id="rId40"/>
    <p:sldLayoutId id="2147483704" r:id="rId41"/>
    <p:sldLayoutId id="2147483684" r:id="rId42"/>
    <p:sldLayoutId id="2147483710" r:id="rId43"/>
  </p:sldLayoutIdLst>
  <p:txStyles>
    <p:titleStyle>
      <a:lvl1pPr algn="l" defTabSz="914400" rtl="0" eaLnBrk="1" latinLnBrk="0" hangingPunct="1">
        <a:lnSpc>
          <a:spcPct val="90000"/>
        </a:lnSpc>
        <a:spcBef>
          <a:spcPct val="0"/>
        </a:spcBef>
        <a:buNone/>
        <a:defRPr sz="3400" kern="1200">
          <a:solidFill>
            <a:schemeClr val="tx1"/>
          </a:solidFill>
          <a:latin typeface="+mj-lt"/>
          <a:ea typeface="+mj-ea"/>
          <a:cs typeface="Calibri" panose="020F0502020204030204" pitchFamily="34" charset="0"/>
        </a:defRPr>
      </a:lvl1pPr>
    </p:titleStyle>
    <p:bodyStyle>
      <a:lvl1pPr marL="228600" indent="-228600" algn="l" defTabSz="914400" rtl="0" eaLnBrk="1" latinLnBrk="0" hangingPunct="1">
        <a:lnSpc>
          <a:spcPct val="110000"/>
        </a:lnSpc>
        <a:spcBef>
          <a:spcPts val="1200"/>
        </a:spcBef>
        <a:buFont typeface="Arial" panose="020B0604020202020204" pitchFamily="34" charset="0"/>
        <a:buChar char="•"/>
        <a:defRPr sz="2300" kern="1200">
          <a:solidFill>
            <a:schemeClr val="tx1"/>
          </a:solidFill>
          <a:latin typeface="+mn-lt"/>
          <a:ea typeface="+mn-ea"/>
          <a:cs typeface="Calibri" panose="020F0502020204030204" pitchFamily="34" charset="0"/>
        </a:defRPr>
      </a:lvl1pPr>
      <a:lvl2pPr marL="8001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Calibri" panose="020F0502020204030204" pitchFamily="34" charset="0"/>
        </a:defRPr>
      </a:lvl2pPr>
      <a:lvl3pPr marL="12573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Calibri" panose="020F0502020204030204" pitchFamily="34" charset="0"/>
        </a:defRPr>
      </a:lvl3pPr>
      <a:lvl4pPr marL="17145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Calibri" panose="020F0502020204030204" pitchFamily="34" charset="0"/>
        </a:defRPr>
      </a:lvl4pPr>
      <a:lvl5pPr marL="2171700" indent="-342900" algn="l" defTabSz="914400" rtl="0" eaLnBrk="1" latinLnBrk="0" hangingPunct="1">
        <a:lnSpc>
          <a:spcPct val="110000"/>
        </a:lnSpc>
        <a:spcBef>
          <a:spcPts val="1200"/>
        </a:spcBef>
        <a:buFont typeface="Systemfont normal"/>
        <a:buChar char="–"/>
        <a:defRPr sz="1800" kern="1200">
          <a:solidFill>
            <a:schemeClr val="tx1"/>
          </a:solidFill>
          <a:latin typeface="+mn-lt"/>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4" userDrawn="1">
          <p15:clr>
            <a:srgbClr val="F26B43"/>
          </p15:clr>
        </p15:guide>
        <p15:guide id="2" pos="370" userDrawn="1">
          <p15:clr>
            <a:srgbClr val="F26B43"/>
          </p15:clr>
        </p15:guide>
        <p15:guide id="3" pos="7219" userDrawn="1">
          <p15:clr>
            <a:srgbClr val="F26B43"/>
          </p15:clr>
        </p15:guide>
        <p15:guide id="4" orient="horz" pos="8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AC570-5CD7-47B5-FDB9-8C83A9A8B2D1}"/>
            </a:ext>
          </a:extLst>
        </p:cNvPr>
        <p:cNvGrpSpPr/>
        <p:nvPr/>
      </p:nvGrpSpPr>
      <p:grpSpPr>
        <a:xfrm>
          <a:off x="0" y="0"/>
          <a:ext cx="0" cy="0"/>
          <a:chOff x="0" y="0"/>
          <a:chExt cx="0" cy="0"/>
        </a:xfrm>
      </p:grpSpPr>
      <p:cxnSp>
        <p:nvCxnSpPr>
          <p:cNvPr id="66" name="Rett linje 65">
            <a:extLst>
              <a:ext uri="{FF2B5EF4-FFF2-40B4-BE49-F238E27FC236}">
                <a16:creationId xmlns:a16="http://schemas.microsoft.com/office/drawing/2014/main" id="{9E73FD9D-BC63-6504-F988-39163CF32630}"/>
              </a:ext>
            </a:extLst>
          </p:cNvPr>
          <p:cNvCxnSpPr>
            <a:cxnSpLocks/>
          </p:cNvCxnSpPr>
          <p:nvPr/>
        </p:nvCxnSpPr>
        <p:spPr>
          <a:xfrm>
            <a:off x="4203510" y="2564933"/>
            <a:ext cx="18924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Rett linje 25">
            <a:extLst>
              <a:ext uri="{FF2B5EF4-FFF2-40B4-BE49-F238E27FC236}">
                <a16:creationId xmlns:a16="http://schemas.microsoft.com/office/drawing/2014/main" id="{1FF1F356-082D-1E35-1CF8-B0A4D629101A}"/>
              </a:ext>
            </a:extLst>
          </p:cNvPr>
          <p:cNvCxnSpPr>
            <a:cxnSpLocks/>
          </p:cNvCxnSpPr>
          <p:nvPr/>
        </p:nvCxnSpPr>
        <p:spPr>
          <a:xfrm>
            <a:off x="4197414" y="3593432"/>
            <a:ext cx="189910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Rett linje 45">
            <a:extLst>
              <a:ext uri="{FF2B5EF4-FFF2-40B4-BE49-F238E27FC236}">
                <a16:creationId xmlns:a16="http://schemas.microsoft.com/office/drawing/2014/main" id="{A46CAC56-855B-00F8-9CE5-50700B545DF2}"/>
              </a:ext>
            </a:extLst>
          </p:cNvPr>
          <p:cNvCxnSpPr>
            <a:cxnSpLocks/>
          </p:cNvCxnSpPr>
          <p:nvPr/>
        </p:nvCxnSpPr>
        <p:spPr>
          <a:xfrm>
            <a:off x="1477726" y="4388446"/>
            <a:ext cx="0" cy="292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Rett linje 46">
            <a:extLst>
              <a:ext uri="{FF2B5EF4-FFF2-40B4-BE49-F238E27FC236}">
                <a16:creationId xmlns:a16="http://schemas.microsoft.com/office/drawing/2014/main" id="{8E82F775-C46B-9E69-470B-A10DD6DDFAE8}"/>
              </a:ext>
            </a:extLst>
          </p:cNvPr>
          <p:cNvCxnSpPr>
            <a:cxnSpLocks/>
          </p:cNvCxnSpPr>
          <p:nvPr/>
        </p:nvCxnSpPr>
        <p:spPr>
          <a:xfrm>
            <a:off x="2999635" y="4397076"/>
            <a:ext cx="0" cy="292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Rett linje 47">
            <a:extLst>
              <a:ext uri="{FF2B5EF4-FFF2-40B4-BE49-F238E27FC236}">
                <a16:creationId xmlns:a16="http://schemas.microsoft.com/office/drawing/2014/main" id="{0C7B15AD-22E6-BB81-7722-B3F2725C1EC0}"/>
              </a:ext>
            </a:extLst>
          </p:cNvPr>
          <p:cNvCxnSpPr>
            <a:cxnSpLocks/>
          </p:cNvCxnSpPr>
          <p:nvPr/>
        </p:nvCxnSpPr>
        <p:spPr>
          <a:xfrm>
            <a:off x="4548284" y="4395861"/>
            <a:ext cx="0" cy="292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Rett linje 49">
            <a:extLst>
              <a:ext uri="{FF2B5EF4-FFF2-40B4-BE49-F238E27FC236}">
                <a16:creationId xmlns:a16="http://schemas.microsoft.com/office/drawing/2014/main" id="{C9B98BE6-F72C-DE78-CFA9-F61CA502F9C1}"/>
              </a:ext>
            </a:extLst>
          </p:cNvPr>
          <p:cNvCxnSpPr>
            <a:cxnSpLocks/>
          </p:cNvCxnSpPr>
          <p:nvPr/>
        </p:nvCxnSpPr>
        <p:spPr>
          <a:xfrm>
            <a:off x="7667842" y="4400624"/>
            <a:ext cx="0" cy="292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Rett linje 57">
            <a:extLst>
              <a:ext uri="{FF2B5EF4-FFF2-40B4-BE49-F238E27FC236}">
                <a16:creationId xmlns:a16="http://schemas.microsoft.com/office/drawing/2014/main" id="{EAFEC871-A639-4C08-9675-7E048BA199EA}"/>
              </a:ext>
            </a:extLst>
          </p:cNvPr>
          <p:cNvCxnSpPr>
            <a:cxnSpLocks/>
          </p:cNvCxnSpPr>
          <p:nvPr/>
        </p:nvCxnSpPr>
        <p:spPr>
          <a:xfrm>
            <a:off x="9207951" y="4402344"/>
            <a:ext cx="0" cy="292642"/>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Rett linje 58">
            <a:extLst>
              <a:ext uri="{FF2B5EF4-FFF2-40B4-BE49-F238E27FC236}">
                <a16:creationId xmlns:a16="http://schemas.microsoft.com/office/drawing/2014/main" id="{33A7FF5A-3869-12AE-AC0D-A8AC51C6CFD6}"/>
              </a:ext>
            </a:extLst>
          </p:cNvPr>
          <p:cNvCxnSpPr>
            <a:cxnSpLocks/>
          </p:cNvCxnSpPr>
          <p:nvPr/>
        </p:nvCxnSpPr>
        <p:spPr>
          <a:xfrm>
            <a:off x="10805233" y="4391061"/>
            <a:ext cx="1" cy="324032"/>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tel 1">
            <a:extLst>
              <a:ext uri="{FF2B5EF4-FFF2-40B4-BE49-F238E27FC236}">
                <a16:creationId xmlns:a16="http://schemas.microsoft.com/office/drawing/2014/main" id="{38E133F8-6FB6-650B-39BC-ABF06E55DB02}"/>
              </a:ext>
            </a:extLst>
          </p:cNvPr>
          <p:cNvSpPr>
            <a:spLocks noGrp="1"/>
          </p:cNvSpPr>
          <p:nvPr>
            <p:ph type="title"/>
          </p:nvPr>
        </p:nvSpPr>
        <p:spPr/>
        <p:txBody>
          <a:bodyPr/>
          <a:lstStyle/>
          <a:p>
            <a:r>
              <a:rPr lang="nb-NO" dirty="0"/>
              <a:t>Organisasjonskart</a:t>
            </a:r>
          </a:p>
        </p:txBody>
      </p:sp>
      <p:sp>
        <p:nvSpPr>
          <p:cNvPr id="4" name="Plassholder for tekst 3">
            <a:extLst>
              <a:ext uri="{FF2B5EF4-FFF2-40B4-BE49-F238E27FC236}">
                <a16:creationId xmlns:a16="http://schemas.microsoft.com/office/drawing/2014/main" id="{83030112-B757-64A4-F52E-7B6A8E6CC5A7}"/>
              </a:ext>
            </a:extLst>
          </p:cNvPr>
          <p:cNvSpPr>
            <a:spLocks noGrp="1"/>
          </p:cNvSpPr>
          <p:nvPr>
            <p:ph type="body" sz="quarter" idx="20"/>
          </p:nvPr>
        </p:nvSpPr>
        <p:spPr/>
        <p:txBody>
          <a:bodyPr/>
          <a:lstStyle/>
          <a:p>
            <a:endParaRPr lang="nb-NO"/>
          </a:p>
        </p:txBody>
      </p:sp>
      <p:grpSp>
        <p:nvGrpSpPr>
          <p:cNvPr id="13" name="Gruppe 12">
            <a:extLst>
              <a:ext uri="{FF2B5EF4-FFF2-40B4-BE49-F238E27FC236}">
                <a16:creationId xmlns:a16="http://schemas.microsoft.com/office/drawing/2014/main" id="{EE027F40-C055-9305-56EC-CCEB04D1BC31}"/>
              </a:ext>
            </a:extLst>
          </p:cNvPr>
          <p:cNvGrpSpPr/>
          <p:nvPr/>
        </p:nvGrpSpPr>
        <p:grpSpPr>
          <a:xfrm>
            <a:off x="5350447" y="1012664"/>
            <a:ext cx="1491106" cy="875933"/>
            <a:chOff x="3236747" y="831477"/>
            <a:chExt cx="1166342" cy="685154"/>
          </a:xfrm>
        </p:grpSpPr>
        <p:sp>
          <p:nvSpPr>
            <p:cNvPr id="14" name="Rektangel 13">
              <a:hlinkClick r:id="" action="ppaction://noaction"/>
              <a:extLst>
                <a:ext uri="{FF2B5EF4-FFF2-40B4-BE49-F238E27FC236}">
                  <a16:creationId xmlns:a16="http://schemas.microsoft.com/office/drawing/2014/main" id="{C1559FA5-39EE-6043-B645-DEC16FE315CB}"/>
                </a:ext>
              </a:extLst>
            </p:cNvPr>
            <p:cNvSpPr/>
            <p:nvPr/>
          </p:nvSpPr>
          <p:spPr>
            <a:xfrm>
              <a:off x="3236747" y="831477"/>
              <a:ext cx="1158957"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a:p>
          </p:txBody>
        </p:sp>
        <p:sp>
          <p:nvSpPr>
            <p:cNvPr id="15" name="TekstSylinder 14">
              <a:extLst>
                <a:ext uri="{FF2B5EF4-FFF2-40B4-BE49-F238E27FC236}">
                  <a16:creationId xmlns:a16="http://schemas.microsoft.com/office/drawing/2014/main" id="{1CAB918C-32D5-0193-4048-76A1A3B936A0}"/>
                </a:ext>
              </a:extLst>
            </p:cNvPr>
            <p:cNvSpPr txBox="1"/>
            <p:nvPr/>
          </p:nvSpPr>
          <p:spPr>
            <a:xfrm>
              <a:off x="3244132" y="1104537"/>
              <a:ext cx="1158957" cy="180557"/>
            </a:xfrm>
            <a:prstGeom prst="rect">
              <a:avLst/>
            </a:prstGeom>
            <a:noFill/>
          </p:spPr>
          <p:txBody>
            <a:bodyPr wrap="square" rtlCol="0" anchor="ctr">
              <a:spAutoFit/>
            </a:bodyPr>
            <a:lstStyle/>
            <a:p>
              <a:pPr algn="ctr"/>
              <a:r>
                <a:rPr lang="nb-NO" sz="900" b="1" dirty="0">
                  <a:solidFill>
                    <a:srgbClr val="FFFFFF"/>
                  </a:solidFill>
                </a:rPr>
                <a:t>Administrerende direktør</a:t>
              </a:r>
            </a:p>
          </p:txBody>
        </p:sp>
      </p:grpSp>
      <p:cxnSp>
        <p:nvCxnSpPr>
          <p:cNvPr id="68" name="Rett linje 67">
            <a:extLst>
              <a:ext uri="{FF2B5EF4-FFF2-40B4-BE49-F238E27FC236}">
                <a16:creationId xmlns:a16="http://schemas.microsoft.com/office/drawing/2014/main" id="{BBFDF264-5DCC-9C62-98E9-6D1997DCFD82}"/>
              </a:ext>
            </a:extLst>
          </p:cNvPr>
          <p:cNvCxnSpPr>
            <a:cxnSpLocks/>
          </p:cNvCxnSpPr>
          <p:nvPr/>
        </p:nvCxnSpPr>
        <p:spPr>
          <a:xfrm>
            <a:off x="6096000" y="1566407"/>
            <a:ext cx="0" cy="343688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Rett linje 73">
            <a:extLst>
              <a:ext uri="{FF2B5EF4-FFF2-40B4-BE49-F238E27FC236}">
                <a16:creationId xmlns:a16="http://schemas.microsoft.com/office/drawing/2014/main" id="{2F072FF3-5A6A-9B11-8DA8-D7A69FD5FB0B}"/>
              </a:ext>
            </a:extLst>
          </p:cNvPr>
          <p:cNvCxnSpPr>
            <a:cxnSpLocks/>
          </p:cNvCxnSpPr>
          <p:nvPr/>
        </p:nvCxnSpPr>
        <p:spPr>
          <a:xfrm>
            <a:off x="1477726" y="4391204"/>
            <a:ext cx="9327507"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5" name="Gruppe 4">
            <a:extLst>
              <a:ext uri="{FF2B5EF4-FFF2-40B4-BE49-F238E27FC236}">
                <a16:creationId xmlns:a16="http://schemas.microsoft.com/office/drawing/2014/main" id="{E9717BDE-CAE5-8754-015F-FCC70CF4F1D0}"/>
              </a:ext>
            </a:extLst>
          </p:cNvPr>
          <p:cNvGrpSpPr/>
          <p:nvPr/>
        </p:nvGrpSpPr>
        <p:grpSpPr>
          <a:xfrm>
            <a:off x="713713" y="4674462"/>
            <a:ext cx="10774013" cy="886954"/>
            <a:chOff x="2083406" y="4674462"/>
            <a:chExt cx="9376757" cy="886954"/>
          </a:xfrm>
        </p:grpSpPr>
        <p:grpSp>
          <p:nvGrpSpPr>
            <p:cNvPr id="88" name="Gruppe 87">
              <a:extLst>
                <a:ext uri="{FF2B5EF4-FFF2-40B4-BE49-F238E27FC236}">
                  <a16:creationId xmlns:a16="http://schemas.microsoft.com/office/drawing/2014/main" id="{5BDE86EA-8263-86C4-D4AA-79C1B6412E7E}"/>
                </a:ext>
              </a:extLst>
            </p:cNvPr>
            <p:cNvGrpSpPr/>
            <p:nvPr/>
          </p:nvGrpSpPr>
          <p:grpSpPr>
            <a:xfrm>
              <a:off x="2083406" y="4685483"/>
              <a:ext cx="1237594" cy="875933"/>
              <a:chOff x="718297" y="3805446"/>
              <a:chExt cx="928517" cy="685154"/>
            </a:xfrm>
          </p:grpSpPr>
          <p:sp>
            <p:nvSpPr>
              <p:cNvPr id="89" name="Rektangel 88">
                <a:hlinkClick r:id="rId2" action="ppaction://hlinksldjump"/>
                <a:extLst>
                  <a:ext uri="{FF2B5EF4-FFF2-40B4-BE49-F238E27FC236}">
                    <a16:creationId xmlns:a16="http://schemas.microsoft.com/office/drawing/2014/main" id="{62F7AE70-B4EC-CBEF-5458-B77AA93CF967}"/>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90" name="TekstSylinder 89">
                <a:hlinkClick r:id="rId2" action="ppaction://hlinksldjump"/>
                <a:extLst>
                  <a:ext uri="{FF2B5EF4-FFF2-40B4-BE49-F238E27FC236}">
                    <a16:creationId xmlns:a16="http://schemas.microsoft.com/office/drawing/2014/main" id="{59CF8369-C7B4-3C04-2067-91F1AC0F1129}"/>
                  </a:ext>
                </a:extLst>
              </p:cNvPr>
              <p:cNvSpPr txBox="1"/>
              <p:nvPr/>
            </p:nvSpPr>
            <p:spPr>
              <a:xfrm>
                <a:off x="718297" y="4057742"/>
                <a:ext cx="928517" cy="180557"/>
              </a:xfrm>
              <a:prstGeom prst="rect">
                <a:avLst/>
              </a:prstGeom>
              <a:noFill/>
            </p:spPr>
            <p:txBody>
              <a:bodyPr wrap="square" rtlCol="0" anchor="ctr">
                <a:spAutoFit/>
              </a:bodyPr>
              <a:lstStyle/>
              <a:p>
                <a:pPr lvl="0" algn="ctr">
                  <a:defRPr/>
                </a:pPr>
                <a:r>
                  <a:rPr lang="nb-NO" sz="900" b="1" dirty="0">
                    <a:solidFill>
                      <a:srgbClr val="FFFFFF"/>
                    </a:solidFill>
                  </a:rPr>
                  <a:t>Kunde- og leveranse</a:t>
                </a:r>
              </a:p>
            </p:txBody>
          </p:sp>
        </p:grpSp>
        <p:grpSp>
          <p:nvGrpSpPr>
            <p:cNvPr id="94" name="Gruppe 93">
              <a:extLst>
                <a:ext uri="{FF2B5EF4-FFF2-40B4-BE49-F238E27FC236}">
                  <a16:creationId xmlns:a16="http://schemas.microsoft.com/office/drawing/2014/main" id="{10E05A18-0340-79ED-9E36-C0F9F0EBC64A}"/>
                </a:ext>
              </a:extLst>
            </p:cNvPr>
            <p:cNvGrpSpPr/>
            <p:nvPr/>
          </p:nvGrpSpPr>
          <p:grpSpPr>
            <a:xfrm>
              <a:off x="3454076" y="4683489"/>
              <a:ext cx="1237594" cy="875933"/>
              <a:chOff x="718297" y="3805446"/>
              <a:chExt cx="928517" cy="685154"/>
            </a:xfrm>
          </p:grpSpPr>
          <p:sp>
            <p:nvSpPr>
              <p:cNvPr id="95" name="Rektangel 94">
                <a:hlinkClick r:id="rId2" action="ppaction://hlinksldjump"/>
                <a:extLst>
                  <a:ext uri="{FF2B5EF4-FFF2-40B4-BE49-F238E27FC236}">
                    <a16:creationId xmlns:a16="http://schemas.microsoft.com/office/drawing/2014/main" id="{FFAFC9B2-E69E-2799-0A59-8AF7F64CF71C}"/>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96" name="TekstSylinder 95">
                <a:hlinkClick r:id="rId2" action="ppaction://hlinksldjump"/>
                <a:extLst>
                  <a:ext uri="{FF2B5EF4-FFF2-40B4-BE49-F238E27FC236}">
                    <a16:creationId xmlns:a16="http://schemas.microsoft.com/office/drawing/2014/main" id="{F5ECFC34-5EBA-3F32-5A95-26C234C69870}"/>
                  </a:ext>
                </a:extLst>
              </p:cNvPr>
              <p:cNvSpPr txBox="1"/>
              <p:nvPr/>
            </p:nvSpPr>
            <p:spPr>
              <a:xfrm>
                <a:off x="718297" y="4003575"/>
                <a:ext cx="928517" cy="288891"/>
              </a:xfrm>
              <a:prstGeom prst="rect">
                <a:avLst/>
              </a:prstGeom>
              <a:noFill/>
            </p:spPr>
            <p:txBody>
              <a:bodyPr wrap="square" rtlCol="0" anchor="ctr">
                <a:spAutoFit/>
              </a:bodyPr>
              <a:lstStyle/>
              <a:p>
                <a:pPr algn="ctr"/>
                <a:r>
                  <a:rPr lang="nn-NO" sz="900" b="1" dirty="0">
                    <a:solidFill>
                      <a:srgbClr val="FFFFFF"/>
                    </a:solidFill>
                  </a:rPr>
                  <a:t>Teknologi- og arkitekturstyring</a:t>
                </a:r>
              </a:p>
            </p:txBody>
          </p:sp>
        </p:grpSp>
        <p:grpSp>
          <p:nvGrpSpPr>
            <p:cNvPr id="98" name="Gruppe 97">
              <a:extLst>
                <a:ext uri="{FF2B5EF4-FFF2-40B4-BE49-F238E27FC236}">
                  <a16:creationId xmlns:a16="http://schemas.microsoft.com/office/drawing/2014/main" id="{BFE20A20-C267-D649-6C87-9C6FA8ACBF0F}"/>
                </a:ext>
              </a:extLst>
            </p:cNvPr>
            <p:cNvGrpSpPr/>
            <p:nvPr/>
          </p:nvGrpSpPr>
          <p:grpSpPr>
            <a:xfrm>
              <a:off x="4801884" y="4685483"/>
              <a:ext cx="1237594" cy="875933"/>
              <a:chOff x="718297" y="3805446"/>
              <a:chExt cx="928517" cy="685154"/>
            </a:xfrm>
          </p:grpSpPr>
          <p:sp>
            <p:nvSpPr>
              <p:cNvPr id="99" name="Rektangel 98">
                <a:hlinkClick r:id="rId2" action="ppaction://hlinksldjump"/>
                <a:extLst>
                  <a:ext uri="{FF2B5EF4-FFF2-40B4-BE49-F238E27FC236}">
                    <a16:creationId xmlns:a16="http://schemas.microsoft.com/office/drawing/2014/main" id="{14CAB7BA-355D-7875-5AF0-6E587B41DEBF}"/>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00" name="TekstSylinder 99">
                <a:hlinkClick r:id="rId2" action="ppaction://hlinksldjump"/>
                <a:extLst>
                  <a:ext uri="{FF2B5EF4-FFF2-40B4-BE49-F238E27FC236}">
                    <a16:creationId xmlns:a16="http://schemas.microsoft.com/office/drawing/2014/main" id="{FD9EF016-88C4-CF87-495C-263CD2BB5673}"/>
                  </a:ext>
                </a:extLst>
              </p:cNvPr>
              <p:cNvSpPr txBox="1"/>
              <p:nvPr/>
            </p:nvSpPr>
            <p:spPr>
              <a:xfrm>
                <a:off x="718297" y="4003575"/>
                <a:ext cx="928517" cy="288891"/>
              </a:xfrm>
              <a:prstGeom prst="rect">
                <a:avLst/>
              </a:prstGeom>
              <a:noFill/>
            </p:spPr>
            <p:txBody>
              <a:bodyPr wrap="square" rtlCol="0" anchor="ctr">
                <a:spAutoFit/>
              </a:bodyPr>
              <a:lstStyle/>
              <a:p>
                <a:pPr algn="ctr"/>
                <a:r>
                  <a:rPr lang="nb-NO" sz="900" b="1" dirty="0">
                    <a:solidFill>
                      <a:srgbClr val="FFFFFF"/>
                    </a:solidFill>
                  </a:rPr>
                  <a:t>Kliniske </a:t>
                </a:r>
                <a:br>
                  <a:rPr lang="nb-NO" sz="900" b="1" dirty="0">
                    <a:solidFill>
                      <a:srgbClr val="FFFFFF"/>
                    </a:solidFill>
                  </a:rPr>
                </a:br>
                <a:r>
                  <a:rPr lang="nb-NO" sz="900" b="1" dirty="0">
                    <a:solidFill>
                      <a:srgbClr val="FFFFFF"/>
                    </a:solidFill>
                  </a:rPr>
                  <a:t>IKT-tjenester</a:t>
                </a:r>
              </a:p>
            </p:txBody>
          </p:sp>
        </p:grpSp>
        <p:grpSp>
          <p:nvGrpSpPr>
            <p:cNvPr id="105" name="Gruppe 104">
              <a:extLst>
                <a:ext uri="{FF2B5EF4-FFF2-40B4-BE49-F238E27FC236}">
                  <a16:creationId xmlns:a16="http://schemas.microsoft.com/office/drawing/2014/main" id="{EAEF1171-C72F-EAFF-5C64-3BE420FE3E9B}"/>
                </a:ext>
              </a:extLst>
            </p:cNvPr>
            <p:cNvGrpSpPr/>
            <p:nvPr/>
          </p:nvGrpSpPr>
          <p:grpSpPr>
            <a:xfrm>
              <a:off x="6170008" y="4680744"/>
              <a:ext cx="1237594" cy="875933"/>
              <a:chOff x="718297" y="3805446"/>
              <a:chExt cx="928517" cy="685154"/>
            </a:xfrm>
          </p:grpSpPr>
          <p:sp>
            <p:nvSpPr>
              <p:cNvPr id="107" name="Rektangel 106">
                <a:hlinkClick r:id="rId2" action="ppaction://hlinksldjump"/>
                <a:extLst>
                  <a:ext uri="{FF2B5EF4-FFF2-40B4-BE49-F238E27FC236}">
                    <a16:creationId xmlns:a16="http://schemas.microsoft.com/office/drawing/2014/main" id="{48633803-0281-DE94-0C36-27A660F49677}"/>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08" name="TekstSylinder 107">
                <a:hlinkClick r:id="rId2" action="ppaction://hlinksldjump"/>
                <a:extLst>
                  <a:ext uri="{FF2B5EF4-FFF2-40B4-BE49-F238E27FC236}">
                    <a16:creationId xmlns:a16="http://schemas.microsoft.com/office/drawing/2014/main" id="{C044DFD9-3EF5-317B-F791-B1DD6E7BC4D0}"/>
                  </a:ext>
                </a:extLst>
              </p:cNvPr>
              <p:cNvSpPr txBox="1"/>
              <p:nvPr/>
            </p:nvSpPr>
            <p:spPr>
              <a:xfrm>
                <a:off x="718297" y="4057743"/>
                <a:ext cx="928517" cy="180557"/>
              </a:xfrm>
              <a:prstGeom prst="rect">
                <a:avLst/>
              </a:prstGeom>
              <a:noFill/>
            </p:spPr>
            <p:txBody>
              <a:bodyPr wrap="square" rtlCol="0" anchor="ctr">
                <a:spAutoFit/>
              </a:bodyPr>
              <a:lstStyle/>
              <a:p>
                <a:pPr algn="ctr"/>
                <a:r>
                  <a:rPr lang="nb-NO" sz="900" b="1" dirty="0">
                    <a:solidFill>
                      <a:srgbClr val="FFFFFF"/>
                    </a:solidFill>
                  </a:rPr>
                  <a:t>IKT-tjenester</a:t>
                </a:r>
              </a:p>
            </p:txBody>
          </p:sp>
        </p:grpSp>
        <p:grpSp>
          <p:nvGrpSpPr>
            <p:cNvPr id="112" name="Gruppe 111">
              <a:extLst>
                <a:ext uri="{FF2B5EF4-FFF2-40B4-BE49-F238E27FC236}">
                  <a16:creationId xmlns:a16="http://schemas.microsoft.com/office/drawing/2014/main" id="{79384CFF-4DFB-C594-D25F-CD18DB396C1A}"/>
                </a:ext>
              </a:extLst>
            </p:cNvPr>
            <p:cNvGrpSpPr/>
            <p:nvPr/>
          </p:nvGrpSpPr>
          <p:grpSpPr>
            <a:xfrm>
              <a:off x="7517791" y="4681380"/>
              <a:ext cx="1237594" cy="875933"/>
              <a:chOff x="718297" y="3805446"/>
              <a:chExt cx="928517" cy="685154"/>
            </a:xfrm>
          </p:grpSpPr>
          <p:sp>
            <p:nvSpPr>
              <p:cNvPr id="114" name="Rektangel 113">
                <a:hlinkClick r:id="rId2" action="ppaction://hlinksldjump"/>
                <a:extLst>
                  <a:ext uri="{FF2B5EF4-FFF2-40B4-BE49-F238E27FC236}">
                    <a16:creationId xmlns:a16="http://schemas.microsoft.com/office/drawing/2014/main" id="{9763A8CD-0FBE-3A59-94C4-867CC9E5CDF7}"/>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5" name="TekstSylinder 114">
                <a:hlinkClick r:id="rId2" action="ppaction://hlinksldjump"/>
                <a:extLst>
                  <a:ext uri="{FF2B5EF4-FFF2-40B4-BE49-F238E27FC236}">
                    <a16:creationId xmlns:a16="http://schemas.microsoft.com/office/drawing/2014/main" id="{8CA3F8FF-6A3D-98CD-BA1E-9BC3D855CCB9}"/>
                  </a:ext>
                </a:extLst>
              </p:cNvPr>
              <p:cNvSpPr txBox="1"/>
              <p:nvPr/>
            </p:nvSpPr>
            <p:spPr>
              <a:xfrm>
                <a:off x="718297" y="4003575"/>
                <a:ext cx="928517" cy="288891"/>
              </a:xfrm>
              <a:prstGeom prst="rect">
                <a:avLst/>
              </a:prstGeom>
              <a:noFill/>
            </p:spPr>
            <p:txBody>
              <a:bodyPr wrap="square" rtlCol="0" anchor="ctr">
                <a:spAutoFit/>
              </a:bodyPr>
              <a:lstStyle/>
              <a:p>
                <a:pPr algn="ctr"/>
                <a:r>
                  <a:rPr lang="nb-NO" sz="900" b="1" dirty="0">
                    <a:solidFill>
                      <a:srgbClr val="FFFFFF"/>
                    </a:solidFill>
                  </a:rPr>
                  <a:t>Administrative </a:t>
                </a:r>
                <a:br>
                  <a:rPr lang="nb-NO" sz="900" b="1" dirty="0">
                    <a:solidFill>
                      <a:srgbClr val="FFFFFF"/>
                    </a:solidFill>
                  </a:rPr>
                </a:br>
                <a:r>
                  <a:rPr lang="nb-NO" sz="900" b="1" dirty="0">
                    <a:solidFill>
                      <a:srgbClr val="FFFFFF"/>
                    </a:solidFill>
                  </a:rPr>
                  <a:t>fellestjenester</a:t>
                </a:r>
              </a:p>
            </p:txBody>
          </p:sp>
        </p:grpSp>
        <p:grpSp>
          <p:nvGrpSpPr>
            <p:cNvPr id="117" name="Gruppe 116">
              <a:extLst>
                <a:ext uri="{FF2B5EF4-FFF2-40B4-BE49-F238E27FC236}">
                  <a16:creationId xmlns:a16="http://schemas.microsoft.com/office/drawing/2014/main" id="{BF2C13F3-708F-B0E0-CAA0-B31E191609C7}"/>
                </a:ext>
              </a:extLst>
            </p:cNvPr>
            <p:cNvGrpSpPr/>
            <p:nvPr/>
          </p:nvGrpSpPr>
          <p:grpSpPr>
            <a:xfrm>
              <a:off x="8857250" y="4681380"/>
              <a:ext cx="1237594" cy="875933"/>
              <a:chOff x="718297" y="3805446"/>
              <a:chExt cx="928517" cy="685154"/>
            </a:xfrm>
          </p:grpSpPr>
          <p:sp>
            <p:nvSpPr>
              <p:cNvPr id="118" name="Rektangel 117">
                <a:hlinkClick r:id="rId2" action="ppaction://hlinksldjump"/>
                <a:extLst>
                  <a:ext uri="{FF2B5EF4-FFF2-40B4-BE49-F238E27FC236}">
                    <a16:creationId xmlns:a16="http://schemas.microsoft.com/office/drawing/2014/main" id="{36ACF917-BD4A-BACD-2B77-3C015FD1DB50}"/>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19" name="TekstSylinder 118">
                <a:hlinkClick r:id="rId2" action="ppaction://hlinksldjump"/>
                <a:extLst>
                  <a:ext uri="{FF2B5EF4-FFF2-40B4-BE49-F238E27FC236}">
                    <a16:creationId xmlns:a16="http://schemas.microsoft.com/office/drawing/2014/main" id="{195125C6-A8DC-EB30-D3DD-488CE2ED2883}"/>
                  </a:ext>
                </a:extLst>
              </p:cNvPr>
              <p:cNvSpPr txBox="1"/>
              <p:nvPr/>
            </p:nvSpPr>
            <p:spPr>
              <a:xfrm>
                <a:off x="718297" y="4003575"/>
                <a:ext cx="928517" cy="288891"/>
              </a:xfrm>
              <a:prstGeom prst="rect">
                <a:avLst/>
              </a:prstGeom>
              <a:noFill/>
            </p:spPr>
            <p:txBody>
              <a:bodyPr wrap="square" rtlCol="0" anchor="ctr">
                <a:spAutoFit/>
              </a:bodyPr>
              <a:lstStyle/>
              <a:p>
                <a:pPr algn="ctr"/>
                <a:r>
                  <a:rPr lang="nb-NO" sz="900" b="1" dirty="0">
                    <a:solidFill>
                      <a:srgbClr val="FFFFFF"/>
                    </a:solidFill>
                  </a:rPr>
                  <a:t>Sikkerhet og risikostyring</a:t>
                </a:r>
              </a:p>
            </p:txBody>
          </p:sp>
        </p:grpSp>
        <p:grpSp>
          <p:nvGrpSpPr>
            <p:cNvPr id="125" name="Gruppe 124">
              <a:extLst>
                <a:ext uri="{FF2B5EF4-FFF2-40B4-BE49-F238E27FC236}">
                  <a16:creationId xmlns:a16="http://schemas.microsoft.com/office/drawing/2014/main" id="{ACD9A506-EF99-9E99-FB70-E1BD3B17E1FF}"/>
                </a:ext>
              </a:extLst>
            </p:cNvPr>
            <p:cNvGrpSpPr/>
            <p:nvPr/>
          </p:nvGrpSpPr>
          <p:grpSpPr>
            <a:xfrm>
              <a:off x="10222569" y="4674462"/>
              <a:ext cx="1237594" cy="875933"/>
              <a:chOff x="718297" y="3805446"/>
              <a:chExt cx="928517" cy="685154"/>
            </a:xfrm>
          </p:grpSpPr>
          <p:sp>
            <p:nvSpPr>
              <p:cNvPr id="126" name="Rektangel 125">
                <a:hlinkClick r:id="rId2" action="ppaction://hlinksldjump"/>
                <a:extLst>
                  <a:ext uri="{FF2B5EF4-FFF2-40B4-BE49-F238E27FC236}">
                    <a16:creationId xmlns:a16="http://schemas.microsoft.com/office/drawing/2014/main" id="{568C47B2-09C0-F034-AC62-9937B177AE67}"/>
                  </a:ext>
                </a:extLst>
              </p:cNvPr>
              <p:cNvSpPr/>
              <p:nvPr/>
            </p:nvSpPr>
            <p:spPr>
              <a:xfrm>
                <a:off x="753384" y="3805446"/>
                <a:ext cx="865355"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a:p>
            </p:txBody>
          </p:sp>
          <p:sp>
            <p:nvSpPr>
              <p:cNvPr id="127" name="TekstSylinder 126">
                <a:hlinkClick r:id="rId2" action="ppaction://hlinksldjump"/>
                <a:extLst>
                  <a:ext uri="{FF2B5EF4-FFF2-40B4-BE49-F238E27FC236}">
                    <a16:creationId xmlns:a16="http://schemas.microsoft.com/office/drawing/2014/main" id="{74B1226A-4819-9AD2-7048-5084D85292B7}"/>
                  </a:ext>
                </a:extLst>
              </p:cNvPr>
              <p:cNvSpPr txBox="1"/>
              <p:nvPr/>
            </p:nvSpPr>
            <p:spPr>
              <a:xfrm>
                <a:off x="718297" y="3895241"/>
                <a:ext cx="928517" cy="505560"/>
              </a:xfrm>
              <a:prstGeom prst="rect">
                <a:avLst/>
              </a:prstGeom>
              <a:noFill/>
            </p:spPr>
            <p:txBody>
              <a:bodyPr wrap="square" rtlCol="0" anchor="ctr">
                <a:spAutoFit/>
              </a:bodyPr>
              <a:lstStyle/>
              <a:p>
                <a:pPr algn="ctr"/>
                <a:r>
                  <a:rPr lang="nb-NO" sz="900" b="1" dirty="0">
                    <a:solidFill>
                      <a:srgbClr val="FFFFFF"/>
                    </a:solidFill>
                  </a:rPr>
                  <a:t>Data- og brukerdrevet utvikling, innovasjon og forskning</a:t>
                </a:r>
              </a:p>
            </p:txBody>
          </p:sp>
        </p:grpSp>
      </p:grpSp>
      <p:grpSp>
        <p:nvGrpSpPr>
          <p:cNvPr id="7" name="Gruppe 6">
            <a:extLst>
              <a:ext uri="{FF2B5EF4-FFF2-40B4-BE49-F238E27FC236}">
                <a16:creationId xmlns:a16="http://schemas.microsoft.com/office/drawing/2014/main" id="{D2F01148-BB1C-AAD6-C17C-4BF3887064B1}"/>
              </a:ext>
            </a:extLst>
          </p:cNvPr>
          <p:cNvGrpSpPr/>
          <p:nvPr/>
        </p:nvGrpSpPr>
        <p:grpSpPr>
          <a:xfrm>
            <a:off x="3664801" y="2119181"/>
            <a:ext cx="1347379" cy="875935"/>
            <a:chOff x="3486447" y="2502441"/>
            <a:chExt cx="1347379" cy="875935"/>
          </a:xfrm>
        </p:grpSpPr>
        <p:sp>
          <p:nvSpPr>
            <p:cNvPr id="8" name="Rektangel 7">
              <a:hlinkClick r:id="rId2" action="ppaction://hlinksldjump"/>
              <a:extLst>
                <a:ext uri="{FF2B5EF4-FFF2-40B4-BE49-F238E27FC236}">
                  <a16:creationId xmlns:a16="http://schemas.microsoft.com/office/drawing/2014/main" id="{69666122-5243-322C-973B-FF55F8DA6FC6}"/>
                </a:ext>
              </a:extLst>
            </p:cNvPr>
            <p:cNvSpPr/>
            <p:nvPr/>
          </p:nvSpPr>
          <p:spPr>
            <a:xfrm>
              <a:off x="3486447" y="2502441"/>
              <a:ext cx="1339467" cy="875935"/>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dirty="0"/>
            </a:p>
          </p:txBody>
        </p:sp>
        <p:sp>
          <p:nvSpPr>
            <p:cNvPr id="9" name="TekstSylinder 8">
              <a:hlinkClick r:id="rId2" action="ppaction://hlinksldjump"/>
              <a:extLst>
                <a:ext uri="{FF2B5EF4-FFF2-40B4-BE49-F238E27FC236}">
                  <a16:creationId xmlns:a16="http://schemas.microsoft.com/office/drawing/2014/main" id="{26B980EF-01BC-B064-EB0C-1D4C0FAC0B4A}"/>
                </a:ext>
              </a:extLst>
            </p:cNvPr>
            <p:cNvSpPr txBox="1"/>
            <p:nvPr/>
          </p:nvSpPr>
          <p:spPr>
            <a:xfrm>
              <a:off x="3494359" y="2683028"/>
              <a:ext cx="1339467" cy="507831"/>
            </a:xfrm>
            <a:prstGeom prst="rect">
              <a:avLst/>
            </a:prstGeom>
            <a:noFill/>
          </p:spPr>
          <p:txBody>
            <a:bodyPr wrap="square" rtlCol="0" anchor="ctr">
              <a:spAutoFit/>
            </a:bodyPr>
            <a:lstStyle/>
            <a:p>
              <a:pPr algn="ctr"/>
              <a:endParaRPr lang="nb-NO" sz="900" b="1" dirty="0">
                <a:solidFill>
                  <a:srgbClr val="FFFFFF"/>
                </a:solidFill>
              </a:endParaRPr>
            </a:p>
            <a:p>
              <a:pPr algn="ctr"/>
              <a:r>
                <a:rPr lang="nb-NO" sz="900" b="1" dirty="0">
                  <a:solidFill>
                    <a:srgbClr val="FFFFFF"/>
                  </a:solidFill>
                </a:rPr>
                <a:t>HR og kommunikasjon</a:t>
              </a:r>
              <a:br>
                <a:rPr lang="nb-NO" sz="900" b="1" dirty="0">
                  <a:solidFill>
                    <a:srgbClr val="FFFFFF"/>
                  </a:solidFill>
                </a:rPr>
              </a:br>
              <a:endParaRPr lang="nb-NO" sz="900" dirty="0">
                <a:solidFill>
                  <a:srgbClr val="FFFFFF"/>
                </a:solidFill>
              </a:endParaRPr>
            </a:p>
          </p:txBody>
        </p:sp>
      </p:grpSp>
      <p:grpSp>
        <p:nvGrpSpPr>
          <p:cNvPr id="11" name="Gruppe 10">
            <a:extLst>
              <a:ext uri="{FF2B5EF4-FFF2-40B4-BE49-F238E27FC236}">
                <a16:creationId xmlns:a16="http://schemas.microsoft.com/office/drawing/2014/main" id="{EF8D0E1E-7C5B-DF06-66B0-44C0D055F475}"/>
              </a:ext>
            </a:extLst>
          </p:cNvPr>
          <p:cNvGrpSpPr/>
          <p:nvPr/>
        </p:nvGrpSpPr>
        <p:grpSpPr>
          <a:xfrm>
            <a:off x="3652357" y="3170599"/>
            <a:ext cx="1339467" cy="875933"/>
            <a:chOff x="5420600" y="1602732"/>
            <a:chExt cx="1047730" cy="685154"/>
          </a:xfrm>
        </p:grpSpPr>
        <p:sp>
          <p:nvSpPr>
            <p:cNvPr id="18" name="Rektangel 17">
              <a:hlinkClick r:id="" action="ppaction://noaction"/>
              <a:extLst>
                <a:ext uri="{FF2B5EF4-FFF2-40B4-BE49-F238E27FC236}">
                  <a16:creationId xmlns:a16="http://schemas.microsoft.com/office/drawing/2014/main" id="{08269B74-90F0-D3BF-E983-1AD89B7E8048}"/>
                </a:ext>
              </a:extLst>
            </p:cNvPr>
            <p:cNvSpPr/>
            <p:nvPr/>
          </p:nvSpPr>
          <p:spPr>
            <a:xfrm>
              <a:off x="5420600" y="1602732"/>
              <a:ext cx="1047730" cy="685154"/>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a:p>
          </p:txBody>
        </p:sp>
        <p:sp>
          <p:nvSpPr>
            <p:cNvPr id="19" name="TekstSylinder 18">
              <a:hlinkClick r:id="" action="ppaction://noaction"/>
              <a:extLst>
                <a:ext uri="{FF2B5EF4-FFF2-40B4-BE49-F238E27FC236}">
                  <a16:creationId xmlns:a16="http://schemas.microsoft.com/office/drawing/2014/main" id="{003FD6E7-0B21-2F94-373A-998D24F0468A}"/>
                </a:ext>
              </a:extLst>
            </p:cNvPr>
            <p:cNvSpPr txBox="1"/>
            <p:nvPr/>
          </p:nvSpPr>
          <p:spPr>
            <a:xfrm>
              <a:off x="5439018" y="1796407"/>
              <a:ext cx="1029311" cy="288891"/>
            </a:xfrm>
            <a:prstGeom prst="rect">
              <a:avLst/>
            </a:prstGeom>
            <a:noFill/>
          </p:spPr>
          <p:txBody>
            <a:bodyPr wrap="square" rtlCol="0" anchor="ctr">
              <a:spAutoFit/>
            </a:bodyPr>
            <a:lstStyle/>
            <a:p>
              <a:pPr algn="ctr"/>
              <a:r>
                <a:rPr lang="nb-NO" sz="900" b="1" dirty="0">
                  <a:solidFill>
                    <a:srgbClr val="FFFFFF"/>
                  </a:solidFill>
                </a:rPr>
                <a:t>Økonomi og </a:t>
              </a:r>
            </a:p>
            <a:p>
              <a:pPr algn="ctr"/>
              <a:r>
                <a:rPr lang="nb-NO" sz="900" b="1" dirty="0">
                  <a:solidFill>
                    <a:srgbClr val="FFFFFF"/>
                  </a:solidFill>
                </a:rPr>
                <a:t>virksomhetsstyring</a:t>
              </a:r>
            </a:p>
          </p:txBody>
        </p:sp>
      </p:grpSp>
      <p:grpSp>
        <p:nvGrpSpPr>
          <p:cNvPr id="22" name="Gruppe 21">
            <a:extLst>
              <a:ext uri="{FF2B5EF4-FFF2-40B4-BE49-F238E27FC236}">
                <a16:creationId xmlns:a16="http://schemas.microsoft.com/office/drawing/2014/main" id="{3C9E962B-AF8B-585D-2FBF-F15DC0D3A39F}"/>
              </a:ext>
            </a:extLst>
          </p:cNvPr>
          <p:cNvGrpSpPr/>
          <p:nvPr/>
        </p:nvGrpSpPr>
        <p:grpSpPr>
          <a:xfrm>
            <a:off x="7268173" y="2564933"/>
            <a:ext cx="1344635" cy="875933"/>
            <a:chOff x="3489185" y="1521391"/>
            <a:chExt cx="1344635" cy="875933"/>
          </a:xfrm>
        </p:grpSpPr>
        <p:sp>
          <p:nvSpPr>
            <p:cNvPr id="23" name="Rektangel 22">
              <a:extLst>
                <a:ext uri="{FF2B5EF4-FFF2-40B4-BE49-F238E27FC236}">
                  <a16:creationId xmlns:a16="http://schemas.microsoft.com/office/drawing/2014/main" id="{2DE5DCAB-A123-7C14-99A4-2B03EDD00A94}"/>
                </a:ext>
              </a:extLst>
            </p:cNvPr>
            <p:cNvSpPr/>
            <p:nvPr/>
          </p:nvSpPr>
          <p:spPr>
            <a:xfrm>
              <a:off x="3489487" y="1521391"/>
              <a:ext cx="1336427" cy="875933"/>
            </a:xfrm>
            <a:prstGeom prst="rect">
              <a:avLst/>
            </a:prstGeom>
            <a:solidFill>
              <a:srgbClr val="0030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800" dirty="0"/>
            </a:p>
          </p:txBody>
        </p:sp>
        <p:sp>
          <p:nvSpPr>
            <p:cNvPr id="24" name="TekstSylinder 23">
              <a:hlinkClick r:id="" action="ppaction://noaction"/>
              <a:extLst>
                <a:ext uri="{FF2B5EF4-FFF2-40B4-BE49-F238E27FC236}">
                  <a16:creationId xmlns:a16="http://schemas.microsoft.com/office/drawing/2014/main" id="{8FC19414-50CB-2941-5301-9D040892A138}"/>
                </a:ext>
              </a:extLst>
            </p:cNvPr>
            <p:cNvSpPr txBox="1"/>
            <p:nvPr/>
          </p:nvSpPr>
          <p:spPr>
            <a:xfrm>
              <a:off x="3489185" y="1709668"/>
              <a:ext cx="1344635" cy="507831"/>
            </a:xfrm>
            <a:prstGeom prst="rect">
              <a:avLst/>
            </a:prstGeom>
            <a:noFill/>
          </p:spPr>
          <p:txBody>
            <a:bodyPr wrap="square" rtlCol="0" anchor="ctr">
              <a:spAutoFit/>
            </a:bodyPr>
            <a:lstStyle/>
            <a:p>
              <a:pPr algn="ctr"/>
              <a:endParaRPr lang="nb-NO" sz="900" b="1" dirty="0">
                <a:solidFill>
                  <a:srgbClr val="FFFFFF"/>
                </a:solidFill>
              </a:endParaRPr>
            </a:p>
            <a:p>
              <a:pPr algn="ctr"/>
              <a:r>
                <a:rPr lang="nb-NO" sz="900" b="1" dirty="0">
                  <a:solidFill>
                    <a:srgbClr val="FFFFFF"/>
                  </a:solidFill>
                </a:rPr>
                <a:t>Strategi og utvikling</a:t>
              </a:r>
              <a:br>
                <a:rPr lang="nb-NO" sz="900" dirty="0">
                  <a:solidFill>
                    <a:srgbClr val="FFFFFF"/>
                  </a:solidFill>
                </a:rPr>
              </a:br>
              <a:endParaRPr lang="nb-NO" sz="900" dirty="0">
                <a:solidFill>
                  <a:srgbClr val="FFFFFF"/>
                </a:solidFill>
              </a:endParaRPr>
            </a:p>
          </p:txBody>
        </p:sp>
      </p:grpSp>
      <p:cxnSp>
        <p:nvCxnSpPr>
          <p:cNvPr id="28" name="Rett linje 27">
            <a:extLst>
              <a:ext uri="{FF2B5EF4-FFF2-40B4-BE49-F238E27FC236}">
                <a16:creationId xmlns:a16="http://schemas.microsoft.com/office/drawing/2014/main" id="{84E92474-517B-167B-B917-6C41C126DC0A}"/>
              </a:ext>
            </a:extLst>
          </p:cNvPr>
          <p:cNvCxnSpPr>
            <a:cxnSpLocks/>
          </p:cNvCxnSpPr>
          <p:nvPr/>
        </p:nvCxnSpPr>
        <p:spPr>
          <a:xfrm>
            <a:off x="6096000" y="2999855"/>
            <a:ext cx="13102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02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Sikkerhet og risikostyring</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966081" cy="4572607"/>
          </a:xfrm>
        </p:spPr>
        <p:txBody>
          <a:bodyPr>
            <a:normAutofit/>
          </a:bodyPr>
          <a:lstStyle/>
          <a:p>
            <a:pPr marL="0" indent="0">
              <a:lnSpc>
                <a:spcPct val="100000"/>
              </a:lnSpc>
              <a:buNone/>
            </a:pPr>
            <a:r>
              <a:rPr lang="nb-NO" sz="2200" b="1" dirty="0">
                <a:latin typeface="Calibri" panose="020F0502020204030204" pitchFamily="34" charset="0"/>
                <a:ea typeface="Calibri" panose="020F0502020204030204" pitchFamily="34" charset="0"/>
              </a:rPr>
              <a:t>Vi er kompetansemiljø for informasjonssikkerhet.  </a:t>
            </a:r>
            <a:br>
              <a:rPr lang="nb-NO" sz="1867" dirty="0"/>
            </a:br>
            <a:br>
              <a:rPr lang="nb-NO" sz="1867" dirty="0"/>
            </a:br>
            <a:r>
              <a:rPr lang="nb-NO" sz="1600" dirty="0"/>
              <a:t>Vi har ansvar for det strategiske sikkerhetsarbeidet i Sykehuspartner. Avdeling sikkerhet er organisert i stab og fungerer som en støttefunksjon for sikkerhetsarbeid på taktisk og operasjonelt nivå i Sykehuspartner. </a:t>
            </a:r>
          </a:p>
          <a:p>
            <a:pPr marL="0" indent="0">
              <a:lnSpc>
                <a:spcPct val="100000"/>
              </a:lnSpc>
              <a:buNone/>
            </a:pPr>
            <a:r>
              <a:rPr lang="nb-NO" sz="1600" dirty="0"/>
              <a:t>Vi jobber med sikkerhetsstyring i form av å utarbeide ledelsessystem for informasjonssikkerhet og oppfølging og opplæring innen informasjonssikkerhet, sikkerhetsrådgivning i anskaffelser og prosjekter, premissgiver for identitet og tilgangsstyring og utarbeider trusselvurdering for spesialisthelsetjenesten.</a:t>
            </a:r>
            <a:endParaRPr lang="nb-NO" sz="1800" dirty="0"/>
          </a:p>
        </p:txBody>
      </p:sp>
      <p:sp>
        <p:nvSpPr>
          <p:cNvPr id="2" name="Plassholder for tekst 1">
            <a:extLst>
              <a:ext uri="{FF2B5EF4-FFF2-40B4-BE49-F238E27FC236}">
                <a16:creationId xmlns:a16="http://schemas.microsoft.com/office/drawing/2014/main" id="{D355C60F-684C-8492-97E8-6FC6EDBD3C0E}"/>
              </a:ext>
            </a:extLst>
          </p:cNvPr>
          <p:cNvSpPr>
            <a:spLocks noGrp="1"/>
          </p:cNvSpPr>
          <p:nvPr>
            <p:ph type="body" sz="quarter" idx="20"/>
          </p:nvPr>
        </p:nvSpPr>
        <p:spPr/>
        <p:txBody>
          <a:bodyPr/>
          <a:lstStyle/>
          <a:p>
            <a:endParaRPr lang="nb-NO"/>
          </a:p>
        </p:txBody>
      </p:sp>
      <p:pic>
        <p:nvPicPr>
          <p:cNvPr id="7" name="Plassholder for innhold 6" descr="Illustrasjon: to personer som holder på store klosser, som de prøver å sette oppå hverandre.">
            <a:extLst>
              <a:ext uri="{FF2B5EF4-FFF2-40B4-BE49-F238E27FC236}">
                <a16:creationId xmlns:a16="http://schemas.microsoft.com/office/drawing/2014/main" id="{4919E805-E005-D73F-8377-EC91C1CB07CC}"/>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638546" y="2557018"/>
            <a:ext cx="4763001" cy="2630678"/>
          </a:xfrm>
        </p:spPr>
      </p:pic>
    </p:spTree>
    <p:extLst>
      <p:ext uri="{BB962C8B-B14F-4D97-AF65-F5344CB8AC3E}">
        <p14:creationId xmlns:p14="http://schemas.microsoft.com/office/powerpoint/2010/main" val="707251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2B6868C-A720-1C02-B80E-BB49D3787243}"/>
              </a:ext>
            </a:extLst>
          </p:cNvPr>
          <p:cNvSpPr>
            <a:spLocks noGrp="1"/>
          </p:cNvSpPr>
          <p:nvPr>
            <p:ph type="title"/>
          </p:nvPr>
        </p:nvSpPr>
        <p:spPr/>
        <p:txBody>
          <a:bodyPr>
            <a:normAutofit/>
          </a:bodyPr>
          <a:lstStyle/>
          <a:p>
            <a:r>
              <a:rPr lang="nb-NO" dirty="0"/>
              <a:t>Data- og brukerdrevet utvikling, innovasjon og forskning</a:t>
            </a:r>
          </a:p>
        </p:txBody>
      </p:sp>
      <p:sp>
        <p:nvSpPr>
          <p:cNvPr id="3" name="Plassholder for innhold 2">
            <a:extLst>
              <a:ext uri="{FF2B5EF4-FFF2-40B4-BE49-F238E27FC236}">
                <a16:creationId xmlns:a16="http://schemas.microsoft.com/office/drawing/2014/main" id="{F0F981F8-9C25-DAA2-964F-A0906BDC9588}"/>
              </a:ext>
            </a:extLst>
          </p:cNvPr>
          <p:cNvSpPr>
            <a:spLocks noGrp="1"/>
          </p:cNvSpPr>
          <p:nvPr>
            <p:ph idx="1"/>
          </p:nvPr>
        </p:nvSpPr>
        <p:spPr>
          <a:xfrm>
            <a:off x="587375" y="1604356"/>
            <a:ext cx="4885773" cy="4572607"/>
          </a:xfrm>
        </p:spPr>
        <p:txBody>
          <a:bodyPr>
            <a:normAutofit/>
          </a:bodyPr>
          <a:lstStyle/>
          <a:p>
            <a:pPr marL="0" indent="0">
              <a:buNone/>
            </a:pPr>
            <a:r>
              <a:rPr lang="nb-NO" sz="1600" dirty="0"/>
              <a:t>Data- og brukerdrevet utvikling, innovasjon og forskning (DBU) er </a:t>
            </a:r>
            <a:r>
              <a:rPr lang="nb-NO" sz="1600" dirty="0" err="1"/>
              <a:t>Sykehuspartners</a:t>
            </a:r>
            <a:r>
              <a:rPr lang="nb-NO" sz="1600" dirty="0"/>
              <a:t> nye virksomhetsområde, etablert for å styrke helseforetakenes evne til å realisere verdi raskere. Her samles kompetanse innen data, analyse, tjenestedesign, innovasjon, forskning, prosessforbedring og automatisering. Alt for å utvikle løsninger som er treffsikre, brukernære og gir målbar effekt.</a:t>
            </a:r>
          </a:p>
          <a:p>
            <a:pPr marL="0" indent="0">
              <a:buNone/>
            </a:pPr>
            <a:r>
              <a:rPr lang="nb-NO" sz="1600" dirty="0"/>
              <a:t>Virksomhetsområdet støtter både regionale og nasjonale satsinger, som videreutvikling av dataplattformer og Nasjonalt </a:t>
            </a:r>
            <a:r>
              <a:rPr lang="nb-NO" sz="1600" dirty="0" err="1"/>
              <a:t>Genomsenter</a:t>
            </a:r>
            <a:r>
              <a:rPr lang="nb-NO" sz="1600" dirty="0"/>
              <a:t>. Gjennom tett samarbeid på tvers av fagmiljøer og med brukerne i sentrum, utvikler vi moderne produkter og tjenester basert på pålitelige data og faktiske behov.</a:t>
            </a:r>
          </a:p>
        </p:txBody>
      </p:sp>
      <p:sp>
        <p:nvSpPr>
          <p:cNvPr id="4" name="Plassholder for tekst 3">
            <a:extLst>
              <a:ext uri="{FF2B5EF4-FFF2-40B4-BE49-F238E27FC236}">
                <a16:creationId xmlns:a16="http://schemas.microsoft.com/office/drawing/2014/main" id="{7867D887-9C44-4FF4-9BCE-85B52014ABD8}"/>
              </a:ext>
            </a:extLst>
          </p:cNvPr>
          <p:cNvSpPr>
            <a:spLocks noGrp="1"/>
          </p:cNvSpPr>
          <p:nvPr>
            <p:ph type="body" sz="quarter" idx="20"/>
          </p:nvPr>
        </p:nvSpPr>
        <p:spPr/>
        <p:txBody>
          <a:bodyPr/>
          <a:lstStyle/>
          <a:p>
            <a:endParaRPr lang="nb-NO"/>
          </a:p>
        </p:txBody>
      </p:sp>
      <p:grpSp>
        <p:nvGrpSpPr>
          <p:cNvPr id="17" name="Gruppe 16">
            <a:extLst>
              <a:ext uri="{FF2B5EF4-FFF2-40B4-BE49-F238E27FC236}">
                <a16:creationId xmlns:a16="http://schemas.microsoft.com/office/drawing/2014/main" id="{A5588064-B78E-D91B-8164-EC3211132153}"/>
              </a:ext>
            </a:extLst>
          </p:cNvPr>
          <p:cNvGrpSpPr/>
          <p:nvPr/>
        </p:nvGrpSpPr>
        <p:grpSpPr>
          <a:xfrm>
            <a:off x="5984680" y="1910301"/>
            <a:ext cx="5733822" cy="3429000"/>
            <a:chOff x="5984680" y="1910301"/>
            <a:chExt cx="5733822" cy="3429000"/>
          </a:xfrm>
        </p:grpSpPr>
        <p:sp>
          <p:nvSpPr>
            <p:cNvPr id="16" name="Rektangel 15">
              <a:extLst>
                <a:ext uri="{FF2B5EF4-FFF2-40B4-BE49-F238E27FC236}">
                  <a16:creationId xmlns:a16="http://schemas.microsoft.com/office/drawing/2014/main" id="{D7046E9D-ABC6-30B3-BED9-FA96B8D737C2}"/>
                </a:ext>
              </a:extLst>
            </p:cNvPr>
            <p:cNvSpPr/>
            <p:nvPr/>
          </p:nvSpPr>
          <p:spPr>
            <a:xfrm rot="1237639">
              <a:off x="10568937" y="3678207"/>
              <a:ext cx="109722" cy="308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a:extLst>
                <a:ext uri="{FF2B5EF4-FFF2-40B4-BE49-F238E27FC236}">
                  <a16:creationId xmlns:a16="http://schemas.microsoft.com/office/drawing/2014/main" id="{F68408C9-1BAE-0F4A-0B2E-7D369A14EA4E}"/>
                </a:ext>
              </a:extLst>
            </p:cNvPr>
            <p:cNvSpPr/>
            <p:nvPr/>
          </p:nvSpPr>
          <p:spPr>
            <a:xfrm rot="260612">
              <a:off x="10471245" y="3940791"/>
              <a:ext cx="259307" cy="3173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Ellipse 13">
              <a:extLst>
                <a:ext uri="{FF2B5EF4-FFF2-40B4-BE49-F238E27FC236}">
                  <a16:creationId xmlns:a16="http://schemas.microsoft.com/office/drawing/2014/main" id="{0EC4EF30-A217-F5AF-3F42-499DD5B437B7}"/>
                </a:ext>
              </a:extLst>
            </p:cNvPr>
            <p:cNvSpPr/>
            <p:nvPr/>
          </p:nvSpPr>
          <p:spPr>
            <a:xfrm>
              <a:off x="11271344" y="4082386"/>
              <a:ext cx="334370" cy="37872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Ellipse 12">
              <a:extLst>
                <a:ext uri="{FF2B5EF4-FFF2-40B4-BE49-F238E27FC236}">
                  <a16:creationId xmlns:a16="http://schemas.microsoft.com/office/drawing/2014/main" id="{9E32B4ED-D833-7663-5AEF-A2C0E314DC21}"/>
                </a:ext>
              </a:extLst>
            </p:cNvPr>
            <p:cNvSpPr/>
            <p:nvPr/>
          </p:nvSpPr>
          <p:spPr>
            <a:xfrm>
              <a:off x="11204812" y="4019266"/>
              <a:ext cx="303663" cy="25248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ktangel 9">
              <a:extLst>
                <a:ext uri="{FF2B5EF4-FFF2-40B4-BE49-F238E27FC236}">
                  <a16:creationId xmlns:a16="http://schemas.microsoft.com/office/drawing/2014/main" id="{1EBB7F1C-80EE-A2D3-368F-15BC4FBB789C}"/>
                </a:ext>
              </a:extLst>
            </p:cNvPr>
            <p:cNvSpPr/>
            <p:nvPr/>
          </p:nvSpPr>
          <p:spPr>
            <a:xfrm>
              <a:off x="11119513" y="4397991"/>
              <a:ext cx="303663" cy="3411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8" name="Bilde 7">
              <a:extLst>
                <a:ext uri="{FF2B5EF4-FFF2-40B4-BE49-F238E27FC236}">
                  <a16:creationId xmlns:a16="http://schemas.microsoft.com/office/drawing/2014/main" id="{93964742-A925-10B0-3D7F-3D4B78049BDA}"/>
                </a:ext>
              </a:extLst>
            </p:cNvPr>
            <p:cNvPicPr>
              <a:picLocks noChangeAspect="1"/>
            </p:cNvPicPr>
            <p:nvPr/>
          </p:nvPicPr>
          <p:blipFill>
            <a:blip r:embed="rId2"/>
            <a:stretch>
              <a:fillRect/>
            </a:stretch>
          </p:blipFill>
          <p:spPr>
            <a:xfrm>
              <a:off x="5984680" y="1910301"/>
              <a:ext cx="5733822" cy="3429000"/>
            </a:xfrm>
            <a:prstGeom prst="rect">
              <a:avLst/>
            </a:prstGeom>
          </p:spPr>
        </p:pic>
      </p:grpSp>
    </p:spTree>
    <p:extLst>
      <p:ext uri="{BB962C8B-B14F-4D97-AF65-F5344CB8AC3E}">
        <p14:creationId xmlns:p14="http://schemas.microsoft.com/office/powerpoint/2010/main" val="125267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HR og kommunikasjon</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bwMode="auto">
          <a:xfrm>
            <a:off x="587375" y="1604356"/>
            <a:ext cx="4630801" cy="4572607"/>
          </a:xfrm>
        </p:spPr>
        <p:txBody>
          <a:bodyPr>
            <a:normAutofit/>
          </a:bodyPr>
          <a:lstStyle/>
          <a:p>
            <a:pPr marL="0" indent="0">
              <a:buNone/>
            </a:pPr>
            <a:r>
              <a:rPr lang="nb-NO" sz="2200" b="1" dirty="0">
                <a:latin typeface="Calibri" panose="020F0502020204030204" pitchFamily="34" charset="0"/>
                <a:ea typeface="Calibri" panose="020F0502020204030204" pitchFamily="34" charset="0"/>
                <a:cs typeface="Times New Roman" panose="02020603050405020304" pitchFamily="18" charset="0"/>
              </a:rPr>
              <a:t>Vi har ansvar for strategisk HRM, ledelses- og kompetanseutvikling og kommunikasjon.</a:t>
            </a:r>
          </a:p>
          <a:p>
            <a:pPr marL="0" indent="0">
              <a:buNone/>
            </a:pPr>
            <a:r>
              <a:rPr lang="nb-NO" sz="1600" dirty="0">
                <a:latin typeface="Calibri" panose="020F0502020204030204" pitchFamily="34" charset="0"/>
                <a:ea typeface="Calibri" panose="020F0502020204030204" pitchFamily="34" charset="0"/>
                <a:cs typeface="Times New Roman" panose="02020603050405020304" pitchFamily="18" charset="0"/>
              </a:rPr>
              <a:t>I tillegg leverer vi på HMS/IA, personalforvaltning, organisasjonsendringer, rekruttering/</a:t>
            </a:r>
            <a:r>
              <a:rPr lang="nb-NO" sz="1600" dirty="0" err="1">
                <a:latin typeface="Calibri" panose="020F0502020204030204" pitchFamily="34" charset="0"/>
                <a:ea typeface="Calibri" panose="020F0502020204030204" pitchFamily="34" charset="0"/>
                <a:cs typeface="Times New Roman" panose="02020603050405020304" pitchFamily="18" charset="0"/>
              </a:rPr>
              <a:t>employer</a:t>
            </a:r>
            <a:r>
              <a:rPr lang="nb-NO" sz="1600" dirty="0">
                <a:latin typeface="Calibri" panose="020F0502020204030204" pitchFamily="34" charset="0"/>
                <a:ea typeface="Calibri" panose="020F0502020204030204" pitchFamily="34" charset="0"/>
                <a:cs typeface="Times New Roman" panose="02020603050405020304" pitchFamily="18" charset="0"/>
              </a:rPr>
              <a:t> </a:t>
            </a:r>
            <a:r>
              <a:rPr lang="nb-NO" sz="1600" dirty="0" err="1">
                <a:latin typeface="Calibri" panose="020F0502020204030204" pitchFamily="34" charset="0"/>
                <a:ea typeface="Calibri" panose="020F0502020204030204" pitchFamily="34" charset="0"/>
                <a:cs typeface="Times New Roman" panose="02020603050405020304" pitchFamily="18" charset="0"/>
              </a:rPr>
              <a:t>branding</a:t>
            </a:r>
            <a:r>
              <a:rPr lang="nb-NO" sz="1600" dirty="0">
                <a:latin typeface="Calibri" panose="020F0502020204030204" pitchFamily="34" charset="0"/>
                <a:ea typeface="Calibri" panose="020F0502020204030204" pitchFamily="34" charset="0"/>
                <a:cs typeface="Times New Roman" panose="02020603050405020304" pitchFamily="18" charset="0"/>
              </a:rPr>
              <a:t>, HR-analyse og styringsinformasjon, arbeidsgiveransvar (policyer, tillitsvalgte/forhandlinger), personellsikkerhet og personvern. </a:t>
            </a:r>
            <a:br>
              <a:rPr lang="nb-NO" sz="1600" dirty="0">
                <a:latin typeface="Calibri" panose="020F0502020204030204" pitchFamily="34" charset="0"/>
                <a:ea typeface="Calibri" panose="020F0502020204030204" pitchFamily="34" charset="0"/>
                <a:cs typeface="Times New Roman" panose="02020603050405020304" pitchFamily="18" charset="0"/>
              </a:rPr>
            </a:br>
            <a:br>
              <a:rPr lang="nb-NO" sz="1600" dirty="0">
                <a:latin typeface="Calibri" panose="020F0502020204030204" pitchFamily="34" charset="0"/>
                <a:ea typeface="Calibri" panose="020F0502020204030204" pitchFamily="34" charset="0"/>
                <a:cs typeface="Times New Roman" panose="02020603050405020304" pitchFamily="18" charset="0"/>
              </a:rPr>
            </a:br>
            <a:r>
              <a:rPr lang="nb-NO" sz="1600" dirty="0">
                <a:latin typeface="Calibri" panose="020F0502020204030204" pitchFamily="34" charset="0"/>
                <a:ea typeface="Calibri" panose="020F0502020204030204" pitchFamily="34" charset="0"/>
                <a:cs typeface="Times New Roman" panose="02020603050405020304" pitchFamily="18" charset="0"/>
              </a:rPr>
              <a:t>Innen kommunikasjon har vi ansvar for ekstern og intern kommunikasjon, mediehåndtering, visuell kommunikasjon og beredskapskommunikasjon. </a:t>
            </a:r>
            <a:endParaRPr lang="nb-NO" sz="1800" dirty="0"/>
          </a:p>
        </p:txBody>
      </p:sp>
      <p:sp>
        <p:nvSpPr>
          <p:cNvPr id="2" name="Plassholder for tekst 1">
            <a:extLst>
              <a:ext uri="{FF2B5EF4-FFF2-40B4-BE49-F238E27FC236}">
                <a16:creationId xmlns:a16="http://schemas.microsoft.com/office/drawing/2014/main" id="{54BF21F4-9356-5901-71DD-E2FACB4625C8}"/>
              </a:ext>
            </a:extLst>
          </p:cNvPr>
          <p:cNvSpPr>
            <a:spLocks noGrp="1"/>
          </p:cNvSpPr>
          <p:nvPr>
            <p:ph type="body" sz="quarter" idx="20"/>
          </p:nvPr>
        </p:nvSpPr>
        <p:spPr/>
        <p:txBody>
          <a:bodyPr/>
          <a:lstStyle/>
          <a:p>
            <a:endParaRPr lang="nb-NO"/>
          </a:p>
        </p:txBody>
      </p:sp>
      <p:pic>
        <p:nvPicPr>
          <p:cNvPr id="14" name="Bilde 13" descr="Illustrasjon: fire personer som ser på en vei som. I enden av veien er det en mållinje.">
            <a:extLst>
              <a:ext uri="{FF2B5EF4-FFF2-40B4-BE49-F238E27FC236}">
                <a16:creationId xmlns:a16="http://schemas.microsoft.com/office/drawing/2014/main" id="{4E3AB050-07BF-5A36-2EFE-60482FC88C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9411" y="2709799"/>
            <a:ext cx="5618061" cy="2343785"/>
          </a:xfrm>
          <a:prstGeom prst="rect">
            <a:avLst/>
          </a:prstGeom>
        </p:spPr>
      </p:pic>
    </p:spTree>
    <p:extLst>
      <p:ext uri="{BB962C8B-B14F-4D97-AF65-F5344CB8AC3E}">
        <p14:creationId xmlns:p14="http://schemas.microsoft.com/office/powerpoint/2010/main" val="3559925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Økonomi og virksomhetsstyring</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472305" cy="4572607"/>
          </a:xfrm>
        </p:spPr>
        <p:txBody>
          <a:bodyPr>
            <a:normAutofit/>
          </a:bodyPr>
          <a:lstStyle/>
          <a:p>
            <a:pPr marL="0" indent="0">
              <a:buNone/>
            </a:pPr>
            <a:r>
              <a:rPr lang="nb-NO" sz="2200" b="1" dirty="0">
                <a:latin typeface="Calibri" panose="020F0502020204030204" pitchFamily="34" charset="0"/>
                <a:ea typeface="Calibri" panose="020F0502020204030204" pitchFamily="34" charset="0"/>
                <a:cs typeface="Times New Roman" panose="02020603050405020304" pitchFamily="18" charset="0"/>
              </a:rPr>
              <a:t>Fagområder under økonomi og virksomhetsstyring er:</a:t>
            </a:r>
          </a:p>
          <a:p>
            <a:pPr marL="0" indent="0">
              <a:buNone/>
            </a:pPr>
            <a:r>
              <a:rPr lang="nb-NO" sz="1600" dirty="0">
                <a:latin typeface="Calibri" panose="020F0502020204030204" pitchFamily="34" charset="0"/>
                <a:ea typeface="Calibri" panose="020F0502020204030204" pitchFamily="34" charset="0"/>
                <a:cs typeface="Times New Roman" panose="02020603050405020304" pitchFamily="18" charset="0"/>
              </a:rPr>
              <a:t>Vår oppgave er å spille ledergruppen og linjeorganisasjonen god.</a:t>
            </a:r>
          </a:p>
          <a:p>
            <a:pPr marL="0" indent="0">
              <a:buNone/>
            </a:pPr>
            <a:r>
              <a:rPr lang="nb-NO" sz="1600" dirty="0">
                <a:latin typeface="Calibri" panose="020F0502020204030204" pitchFamily="34" charset="0"/>
                <a:ea typeface="Calibri" panose="020F0502020204030204" pitchFamily="34" charset="0"/>
                <a:cs typeface="Times New Roman" panose="02020603050405020304" pitchFamily="18" charset="0"/>
              </a:rPr>
              <a:t>Stabsområdet økonomi og virksomhetsstyring består av avdelingene administrasjon, juridisk, kvalitet, økonomi, og virksomhetsstyring. </a:t>
            </a:r>
          </a:p>
          <a:p>
            <a:pPr marL="0" indent="0">
              <a:buNone/>
            </a:pPr>
            <a:endParaRPr lang="nb-NO" sz="1867"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b-NO" b="1" dirty="0"/>
          </a:p>
        </p:txBody>
      </p:sp>
      <p:sp>
        <p:nvSpPr>
          <p:cNvPr id="2" name="Plassholder for tekst 1">
            <a:extLst>
              <a:ext uri="{FF2B5EF4-FFF2-40B4-BE49-F238E27FC236}">
                <a16:creationId xmlns:a16="http://schemas.microsoft.com/office/drawing/2014/main" id="{B2CD9FFA-ED58-A3E2-C438-EF2695BE9615}"/>
              </a:ext>
            </a:extLst>
          </p:cNvPr>
          <p:cNvSpPr>
            <a:spLocks noGrp="1"/>
          </p:cNvSpPr>
          <p:nvPr>
            <p:ph type="body" sz="quarter" idx="20"/>
          </p:nvPr>
        </p:nvSpPr>
        <p:spPr/>
        <p:txBody>
          <a:bodyPr/>
          <a:lstStyle/>
          <a:p>
            <a:endParaRPr lang="nb-NO"/>
          </a:p>
        </p:txBody>
      </p:sp>
      <p:pic>
        <p:nvPicPr>
          <p:cNvPr id="6" name="Bilde 5" descr="Illustrasjon: fire personer som holder på store puslespillbrikker.">
            <a:extLst>
              <a:ext uri="{FF2B5EF4-FFF2-40B4-BE49-F238E27FC236}">
                <a16:creationId xmlns:a16="http://schemas.microsoft.com/office/drawing/2014/main" id="{284B9F92-18A4-3D91-A93E-58E069706F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0111" y="2085014"/>
            <a:ext cx="5549069" cy="3035878"/>
          </a:xfrm>
          <a:prstGeom prst="rect">
            <a:avLst/>
          </a:prstGeom>
        </p:spPr>
      </p:pic>
    </p:spTree>
    <p:extLst>
      <p:ext uri="{BB962C8B-B14F-4D97-AF65-F5344CB8AC3E}">
        <p14:creationId xmlns:p14="http://schemas.microsoft.com/office/powerpoint/2010/main" val="407070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38325-6B81-F648-8C65-31AAD88A1D47}"/>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4BECFE9E-E98B-53AE-CD43-FA6A621BB5D7}"/>
              </a:ext>
            </a:extLst>
          </p:cNvPr>
          <p:cNvSpPr>
            <a:spLocks noGrp="1"/>
          </p:cNvSpPr>
          <p:nvPr>
            <p:ph type="title"/>
          </p:nvPr>
        </p:nvSpPr>
        <p:spPr/>
        <p:txBody>
          <a:bodyPr/>
          <a:lstStyle/>
          <a:p>
            <a:r>
              <a:rPr lang="nb-NO" dirty="0"/>
              <a:t>Strategi og Utvikling</a:t>
            </a:r>
          </a:p>
        </p:txBody>
      </p:sp>
      <p:sp>
        <p:nvSpPr>
          <p:cNvPr id="5" name="Plassholder for innhold 4">
            <a:extLst>
              <a:ext uri="{FF2B5EF4-FFF2-40B4-BE49-F238E27FC236}">
                <a16:creationId xmlns:a16="http://schemas.microsoft.com/office/drawing/2014/main" id="{EAD1790C-0EC3-3B33-16C2-B2D73B2A0BDC}"/>
              </a:ext>
            </a:extLst>
          </p:cNvPr>
          <p:cNvSpPr>
            <a:spLocks noGrp="1"/>
          </p:cNvSpPr>
          <p:nvPr>
            <p:ph idx="1"/>
          </p:nvPr>
        </p:nvSpPr>
        <p:spPr>
          <a:xfrm>
            <a:off x="587375" y="1604356"/>
            <a:ext cx="4966081" cy="4572607"/>
          </a:xfrm>
        </p:spPr>
        <p:txBody>
          <a:bodyPr>
            <a:normAutofit fontScale="92500" lnSpcReduction="20000"/>
          </a:bodyPr>
          <a:lstStyle/>
          <a:p>
            <a:pPr marL="0" indent="0">
              <a:buNone/>
            </a:pPr>
            <a:r>
              <a:rPr lang="nb-NO" sz="2400" b="1" dirty="0">
                <a:latin typeface="Calibri" panose="020F0502020204030204" pitchFamily="34" charset="0"/>
                <a:ea typeface="Calibri" panose="020F0502020204030204" pitchFamily="34" charset="0"/>
                <a:cs typeface="Times New Roman" panose="02020603050405020304" pitchFamily="18" charset="0"/>
              </a:rPr>
              <a:t>Vi sørger for å styrke organisasjonens endringsevne gjennom å lede prosessen for strategisk utvikling med kobling til praktisk gjennomføring og løpende organisasjonsutvikling.</a:t>
            </a:r>
          </a:p>
          <a:p>
            <a:pPr>
              <a:buFont typeface="Arial" panose="020B0604020202020204" pitchFamily="34" charset="0"/>
              <a:buChar char="•"/>
            </a:pPr>
            <a:r>
              <a:rPr lang="nb-NO" sz="1700" dirty="0">
                <a:latin typeface="Calibri" panose="020F0502020204030204" pitchFamily="34" charset="0"/>
                <a:cs typeface="Times New Roman" panose="02020603050405020304" pitchFamily="18" charset="0"/>
              </a:rPr>
              <a:t>Lede samkjørte og effektive prosesser for utvikling av strategi, mål og organisasjon, samt implementering. </a:t>
            </a:r>
          </a:p>
          <a:p>
            <a:pPr>
              <a:buFont typeface="Arial" panose="020B0604020202020204" pitchFamily="34" charset="0"/>
              <a:buChar char="•"/>
            </a:pPr>
            <a:r>
              <a:rPr lang="nb-NO" sz="1700" dirty="0">
                <a:latin typeface="Calibri" panose="020F0502020204030204" pitchFamily="34" charset="0"/>
                <a:cs typeface="Times New Roman" panose="02020603050405020304" pitchFamily="18" charset="0"/>
              </a:rPr>
              <a:t>Sørge for at Sykehuspartner styrker sine evne til å reagere raskt og samlet på endringer i omgivelsene.</a:t>
            </a:r>
          </a:p>
          <a:p>
            <a:pPr>
              <a:buFont typeface="Arial" panose="020B0604020202020204" pitchFamily="34" charset="0"/>
              <a:buChar char="•"/>
            </a:pPr>
            <a:r>
              <a:rPr lang="nb-NO" sz="1700" dirty="0">
                <a:latin typeface="Calibri" panose="020F0502020204030204" pitchFamily="34" charset="0"/>
                <a:cs typeface="Times New Roman" panose="02020603050405020304" pitchFamily="18" charset="0"/>
              </a:rPr>
              <a:t>Sørge for vedvarende fokus på utvikling av strategiske kapabiliteter.</a:t>
            </a:r>
          </a:p>
          <a:p>
            <a:pPr>
              <a:buFont typeface="Arial" panose="020B0604020202020204" pitchFamily="34" charset="0"/>
              <a:buChar char="•"/>
            </a:pPr>
            <a:r>
              <a:rPr lang="nb-NO" sz="1700" dirty="0">
                <a:latin typeface="Calibri" panose="020F0502020204030204" pitchFamily="34" charset="0"/>
                <a:cs typeface="Times New Roman" panose="02020603050405020304" pitchFamily="18" charset="0"/>
              </a:rPr>
              <a:t>Lede strategiske initiativ.</a:t>
            </a:r>
          </a:p>
          <a:p>
            <a:pPr>
              <a:buFont typeface="Arial" panose="020B0604020202020204" pitchFamily="34" charset="0"/>
              <a:buChar char="•"/>
            </a:pPr>
            <a:r>
              <a:rPr lang="nb-NO" sz="1700" dirty="0">
                <a:latin typeface="Calibri" panose="020F0502020204030204" pitchFamily="34" charset="0"/>
                <a:cs typeface="Times New Roman" panose="02020603050405020304" pitchFamily="18" charset="0"/>
              </a:rPr>
              <a:t>Sikre riktig virkemiddelmiks for utvikling av kultur og strategi.</a:t>
            </a:r>
          </a:p>
        </p:txBody>
      </p:sp>
      <p:sp>
        <p:nvSpPr>
          <p:cNvPr id="2" name="Plassholder for tekst 1">
            <a:extLst>
              <a:ext uri="{FF2B5EF4-FFF2-40B4-BE49-F238E27FC236}">
                <a16:creationId xmlns:a16="http://schemas.microsoft.com/office/drawing/2014/main" id="{A13297F8-FF18-C811-DD2E-EB4CE8A3CE60}"/>
              </a:ext>
            </a:extLst>
          </p:cNvPr>
          <p:cNvSpPr>
            <a:spLocks noGrp="1"/>
          </p:cNvSpPr>
          <p:nvPr>
            <p:ph type="body" sz="quarter" idx="20"/>
          </p:nvPr>
        </p:nvSpPr>
        <p:spPr/>
        <p:txBody>
          <a:bodyPr/>
          <a:lstStyle/>
          <a:p>
            <a:endParaRPr lang="nb-NO"/>
          </a:p>
        </p:txBody>
      </p:sp>
      <p:pic>
        <p:nvPicPr>
          <p:cNvPr id="10" name="Plassholder for innhold 9" descr="Illustrasjon: personer som står foran en tavle som viser ulike prosedyrer, med tannhjul, piler, grafer og lyspære.">
            <a:extLst>
              <a:ext uri="{FF2B5EF4-FFF2-40B4-BE49-F238E27FC236}">
                <a16:creationId xmlns:a16="http://schemas.microsoft.com/office/drawing/2014/main" id="{BE542ABA-ACC8-86C7-40FE-54F8F5DECF11}"/>
              </a:ext>
            </a:extLst>
          </p:cNvPr>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6064250" y="1604356"/>
            <a:ext cx="5484583" cy="4062285"/>
          </a:xfrm>
        </p:spPr>
      </p:pic>
    </p:spTree>
    <p:extLst>
      <p:ext uri="{BB962C8B-B14F-4D97-AF65-F5344CB8AC3E}">
        <p14:creationId xmlns:p14="http://schemas.microsoft.com/office/powerpoint/2010/main" val="1916554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Kunde og leveranse</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6396521" cy="4572607"/>
          </a:xfrm>
        </p:spPr>
        <p:txBody>
          <a:bodyPr>
            <a:normAutofit fontScale="77500" lnSpcReduction="20000"/>
          </a:bodyPr>
          <a:lstStyle/>
          <a:p>
            <a:pPr marL="0" indent="0">
              <a:lnSpc>
                <a:spcPct val="100000"/>
              </a:lnSpc>
              <a:buNone/>
            </a:pPr>
            <a:r>
              <a:rPr lang="nb-NO" sz="2400" b="1" dirty="0"/>
              <a:t>Virksomhetsområdet skal sikre at Sykehuspartner fremstår som én samlet og koordinert organisasjon overfor kunder og brukere. Dette gjøres ved å sette rammer for tydelige møteplasser og effektive grensesnitt for kundedialog, slik at kunden møter ett helhetlig Sykehuspartner med riktig kompetanse og beslutningsmyndighet. Målet er optimal ressursutnyttelse og høyest mulig kundeverdi.</a:t>
            </a:r>
            <a:br>
              <a:rPr lang="nb-NO" sz="1800" b="1" dirty="0"/>
            </a:br>
            <a:endParaRPr lang="nb-NO" sz="1800" dirty="0"/>
          </a:p>
          <a:p>
            <a:pPr marL="0" indent="0">
              <a:lnSpc>
                <a:spcPct val="120000"/>
              </a:lnSpc>
              <a:buNone/>
            </a:pPr>
            <a:r>
              <a:rPr lang="nb-NO" sz="1900" dirty="0"/>
              <a:t>Virksomhetsområdet ivaretar porteføljestyring, helhetlig koordinering og samhandling på tvers av organisasjonen, og legger dermed til rette for at produktområdene kan fokusere på verdiskaping, kvalitet og effektive leveranser.</a:t>
            </a:r>
          </a:p>
          <a:p>
            <a:pPr marL="0" indent="0">
              <a:lnSpc>
                <a:spcPct val="120000"/>
              </a:lnSpc>
              <a:buNone/>
            </a:pPr>
            <a:r>
              <a:rPr lang="nb-NO" sz="1900" dirty="0"/>
              <a:t>Videre har virksomhetsområdet ansvar for sentrale, tverrgående fellesfunksjoner, herunder prosjektledelse, test og </a:t>
            </a:r>
            <a:r>
              <a:rPr lang="nb-NO" sz="1900" dirty="0" err="1"/>
              <a:t>release</a:t>
            </a:r>
            <a:r>
              <a:rPr lang="nb-NO" sz="1900" dirty="0"/>
              <a:t>, kundehåndtering og brukerstøtte, samt juridisk bistand, utstyrsforvaltning, leverandørhåndtering, leveransefabrikken og IKT-leveranser til nye sykehusbygg.</a:t>
            </a:r>
          </a:p>
          <a:p>
            <a:pPr marL="0" indent="0">
              <a:lnSpc>
                <a:spcPct val="120000"/>
              </a:lnSpc>
              <a:buNone/>
            </a:pPr>
            <a:r>
              <a:rPr lang="nb-NO" sz="1900" dirty="0"/>
              <a:t>Virksomhetsområdet eier kjerneprosessene «Marked og kundeledelse», «Salg og kundebetjening» og «Leveranse».</a:t>
            </a:r>
          </a:p>
        </p:txBody>
      </p:sp>
      <p:sp>
        <p:nvSpPr>
          <p:cNvPr id="2" name="Plassholder for tekst 1">
            <a:extLst>
              <a:ext uri="{FF2B5EF4-FFF2-40B4-BE49-F238E27FC236}">
                <a16:creationId xmlns:a16="http://schemas.microsoft.com/office/drawing/2014/main" id="{95EC0969-8C05-CDE7-2A56-E89790FACE33}"/>
              </a:ext>
            </a:extLst>
          </p:cNvPr>
          <p:cNvSpPr>
            <a:spLocks noGrp="1"/>
          </p:cNvSpPr>
          <p:nvPr>
            <p:ph type="body" sz="quarter" idx="20"/>
          </p:nvPr>
        </p:nvSpPr>
        <p:spPr/>
        <p:txBody>
          <a:bodyPr/>
          <a:lstStyle/>
          <a:p>
            <a:endParaRPr lang="nb-NO"/>
          </a:p>
        </p:txBody>
      </p:sp>
      <p:pic>
        <p:nvPicPr>
          <p:cNvPr id="7" name="Plassholder for innhold 6" descr="Illustrasjon: En gruppe med mennesker og helse medarbeidere som samarbeider foran en tavle, pc og bok.">
            <a:extLst>
              <a:ext uri="{FF2B5EF4-FFF2-40B4-BE49-F238E27FC236}">
                <a16:creationId xmlns:a16="http://schemas.microsoft.com/office/drawing/2014/main" id="{7A51B6C3-ACE3-F657-23FA-124B662138BB}"/>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rcRect/>
          <a:stretch/>
        </p:blipFill>
        <p:spPr>
          <a:xfrm>
            <a:off x="7416222" y="2520018"/>
            <a:ext cx="4369752" cy="2515807"/>
          </a:xfrm>
        </p:spPr>
      </p:pic>
    </p:spTree>
    <p:extLst>
      <p:ext uri="{BB962C8B-B14F-4D97-AF65-F5344CB8AC3E}">
        <p14:creationId xmlns:p14="http://schemas.microsoft.com/office/powerpoint/2010/main" val="2005431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Teknologi- og arkitekturstyring</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966081" cy="4572607"/>
          </a:xfrm>
        </p:spPr>
        <p:txBody>
          <a:bodyPr/>
          <a:lstStyle/>
          <a:p>
            <a:pPr marL="0" indent="0">
              <a:buNone/>
            </a:pPr>
            <a:r>
              <a:rPr lang="nb-NO" sz="2200" b="1" dirty="0">
                <a:latin typeface="Calibri" panose="020F0502020204030204" pitchFamily="34" charset="0"/>
                <a:ea typeface="Times New Roman" panose="02020603050405020304" pitchFamily="18" charset="0"/>
              </a:rPr>
              <a:t>Vi er arkitekturfaglig premissgiver og har det faglige ansvaret for teknologi i Sykehuspartner.  </a:t>
            </a:r>
            <a:br>
              <a:rPr lang="nb-NO" sz="2400" b="1" dirty="0">
                <a:latin typeface="Calibri" panose="020F0502020204030204" pitchFamily="34" charset="0"/>
                <a:ea typeface="Times New Roman" panose="02020603050405020304" pitchFamily="18" charset="0"/>
              </a:rPr>
            </a:br>
            <a:endParaRPr lang="nb-NO" sz="1867" dirty="0">
              <a:latin typeface="Calibri" panose="020F0502020204030204" pitchFamily="34" charset="0"/>
              <a:ea typeface="Times New Roman" panose="02020603050405020304" pitchFamily="18" charset="0"/>
            </a:endParaRPr>
          </a:p>
          <a:p>
            <a:pPr marL="0" indent="0">
              <a:buNone/>
            </a:pPr>
            <a:r>
              <a:rPr lang="nb-NO" sz="1600" dirty="0">
                <a:latin typeface="Calibri" panose="020F0502020204030204" pitchFamily="34" charset="0"/>
                <a:ea typeface="Times New Roman" panose="02020603050405020304" pitchFamily="18" charset="0"/>
              </a:rPr>
              <a:t>Det innebærer at vi sikrer kontroll på sammenhenger og avhengigheter på tvers av porteføljer, programmer og prosjekter. Vi leder initiativer for ibruktakelse av ny teknologi og nye modeller for digital tjenesteutvikling.</a:t>
            </a:r>
            <a:endParaRPr lang="nb-NO" sz="1800" dirty="0"/>
          </a:p>
        </p:txBody>
      </p:sp>
      <p:sp>
        <p:nvSpPr>
          <p:cNvPr id="2" name="Plassholder for tekst 1">
            <a:extLst>
              <a:ext uri="{FF2B5EF4-FFF2-40B4-BE49-F238E27FC236}">
                <a16:creationId xmlns:a16="http://schemas.microsoft.com/office/drawing/2014/main" id="{E7E2A9E4-B314-9200-67C9-96ACA65DB624}"/>
              </a:ext>
            </a:extLst>
          </p:cNvPr>
          <p:cNvSpPr>
            <a:spLocks noGrp="1"/>
          </p:cNvSpPr>
          <p:nvPr>
            <p:ph type="body" sz="quarter" idx="20"/>
          </p:nvPr>
        </p:nvSpPr>
        <p:spPr/>
        <p:txBody>
          <a:bodyPr/>
          <a:lstStyle/>
          <a:p>
            <a:endParaRPr lang="nb-NO"/>
          </a:p>
        </p:txBody>
      </p:sp>
      <p:pic>
        <p:nvPicPr>
          <p:cNvPr id="7" name="Plassholder for innhold 6" descr="Illustrasjon: en gruppe mennesker som snakker sammen foran en stor tavle med flere post-it lapper på seg.">
            <a:extLst>
              <a:ext uri="{FF2B5EF4-FFF2-40B4-BE49-F238E27FC236}">
                <a16:creationId xmlns:a16="http://schemas.microsoft.com/office/drawing/2014/main" id="{5EC12DEF-5CA0-083F-B766-621F747B6035}"/>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717795" y="1700213"/>
            <a:ext cx="4523230" cy="3675740"/>
          </a:xfrm>
        </p:spPr>
      </p:pic>
    </p:spTree>
    <p:extLst>
      <p:ext uri="{BB962C8B-B14F-4D97-AF65-F5344CB8AC3E}">
        <p14:creationId xmlns:p14="http://schemas.microsoft.com/office/powerpoint/2010/main" val="3065141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Kliniske IKT-tjenester</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966081" cy="4572607"/>
          </a:xfrm>
        </p:spPr>
        <p:txBody>
          <a:bodyPr>
            <a:normAutofit/>
          </a:bodyPr>
          <a:lstStyle/>
          <a:p>
            <a:pPr marL="0" indent="0">
              <a:buNone/>
            </a:pPr>
            <a:r>
              <a:rPr lang="nb-NO" sz="2200" b="1" dirty="0">
                <a:latin typeface="Calibri" panose="020F0502020204030204" pitchFamily="34" charset="0"/>
                <a:ea typeface="Calibri" panose="020F0502020204030204" pitchFamily="34" charset="0"/>
                <a:cs typeface="Times New Roman" panose="02020603050405020304" pitchFamily="18" charset="0"/>
              </a:rPr>
              <a:t>Vi forvalter IKT-systemer som spesialisthelsetjenesten bruker. </a:t>
            </a:r>
          </a:p>
          <a:p>
            <a:pPr marL="0" indent="0">
              <a:buNone/>
            </a:pPr>
            <a:r>
              <a:rPr lang="nb-NO" sz="1600" dirty="0">
                <a:latin typeface="Calibri" panose="020F0502020204030204" pitchFamily="34" charset="0"/>
                <a:ea typeface="Calibri" panose="020F0502020204030204" pitchFamily="34" charset="0"/>
                <a:cs typeface="Times New Roman" panose="02020603050405020304" pitchFamily="18" charset="0"/>
              </a:rPr>
              <a:t>Det betyr at vi administrerer om lag </a:t>
            </a:r>
            <a:br>
              <a:rPr lang="nb-NO" sz="1600" dirty="0">
                <a:latin typeface="Calibri" panose="020F0502020204030204" pitchFamily="34" charset="0"/>
                <a:ea typeface="Calibri" panose="020F0502020204030204" pitchFamily="34" charset="0"/>
                <a:cs typeface="Times New Roman" panose="02020603050405020304" pitchFamily="18" charset="0"/>
              </a:rPr>
            </a:br>
            <a:r>
              <a:rPr lang="nb-NO" sz="1600" dirty="0">
                <a:latin typeface="Calibri" panose="020F0502020204030204" pitchFamily="34" charset="0"/>
                <a:ea typeface="Calibri" panose="020F0502020204030204" pitchFamily="34" charset="0"/>
                <a:cs typeface="Times New Roman" panose="02020603050405020304" pitchFamily="18" charset="0"/>
              </a:rPr>
              <a:t>1 200 applikasjoner og 68 000 arbeidsstasjoner. Eksempler er journalsystemer, klinisk logistikk, kurve og medikasjon, bildediagnostikk, stråleterapi, laboratorietjenester, kliniske støttesystemer, bestilling og svar laboratorie- og bildeundersøkelser, digitale innbyggertjenester, data og analysetjenester, digital </a:t>
            </a:r>
            <a:r>
              <a:rPr lang="nb-NO" sz="1600" dirty="0" err="1">
                <a:latin typeface="Calibri" panose="020F0502020204030204" pitchFamily="34" charset="0"/>
                <a:ea typeface="Calibri" panose="020F0502020204030204" pitchFamily="34" charset="0"/>
                <a:cs typeface="Times New Roman" panose="02020603050405020304" pitchFamily="18" charset="0"/>
              </a:rPr>
              <a:t>hjemmeoppfølging</a:t>
            </a:r>
            <a:r>
              <a:rPr lang="nb-NO" sz="1600" dirty="0">
                <a:latin typeface="Calibri" panose="020F0502020204030204" pitchFamily="34" charset="0"/>
                <a:ea typeface="Calibri" panose="020F0502020204030204" pitchFamily="34" charset="0"/>
                <a:cs typeface="Times New Roman" panose="02020603050405020304" pitchFamily="18" charset="0"/>
              </a:rPr>
              <a:t> og digitale samhandlingstjenester.</a:t>
            </a:r>
          </a:p>
        </p:txBody>
      </p:sp>
      <p:sp>
        <p:nvSpPr>
          <p:cNvPr id="2" name="Plassholder for tekst 1">
            <a:extLst>
              <a:ext uri="{FF2B5EF4-FFF2-40B4-BE49-F238E27FC236}">
                <a16:creationId xmlns:a16="http://schemas.microsoft.com/office/drawing/2014/main" id="{1110349D-06F9-1499-5793-1472184A5BE9}"/>
              </a:ext>
            </a:extLst>
          </p:cNvPr>
          <p:cNvSpPr>
            <a:spLocks noGrp="1"/>
          </p:cNvSpPr>
          <p:nvPr>
            <p:ph type="body" sz="quarter" idx="20"/>
          </p:nvPr>
        </p:nvSpPr>
        <p:spPr/>
        <p:txBody>
          <a:bodyPr/>
          <a:lstStyle/>
          <a:p>
            <a:endParaRPr lang="nb-NO"/>
          </a:p>
        </p:txBody>
      </p:sp>
      <p:pic>
        <p:nvPicPr>
          <p:cNvPr id="7" name="Plassholder for innhold 6" descr="Illustrasjon: en forsker som sitter og holder et reagensrør. På bordet rundt seg, ligger det masse forskerutstyr.">
            <a:extLst>
              <a:ext uri="{FF2B5EF4-FFF2-40B4-BE49-F238E27FC236}">
                <a16:creationId xmlns:a16="http://schemas.microsoft.com/office/drawing/2014/main" id="{A21C0098-0E58-F056-357B-81D787EA5970}"/>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729413" y="1856105"/>
            <a:ext cx="4308235" cy="3282823"/>
          </a:xfrm>
        </p:spPr>
      </p:pic>
    </p:spTree>
    <p:extLst>
      <p:ext uri="{BB962C8B-B14F-4D97-AF65-F5344CB8AC3E}">
        <p14:creationId xmlns:p14="http://schemas.microsoft.com/office/powerpoint/2010/main" val="2164295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IKT-tjenester</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960938" cy="4572607"/>
          </a:xfrm>
        </p:spPr>
        <p:txBody>
          <a:bodyPr/>
          <a:lstStyle/>
          <a:p>
            <a:pPr marL="0" indent="0">
              <a:buNone/>
            </a:pPr>
            <a:r>
              <a:rPr lang="nb-NO" sz="2200" b="1" dirty="0">
                <a:latin typeface="Calibri" panose="020F0502020204030204" pitchFamily="34" charset="0"/>
                <a:ea typeface="Calibri" panose="020F0502020204030204" pitchFamily="34" charset="0"/>
                <a:cs typeface="Times New Roman" panose="02020603050405020304" pitchFamily="18" charset="0"/>
              </a:rPr>
              <a:t>Vi sørger for sikker og stabil IT-drift. Samtidig </a:t>
            </a:r>
            <a:r>
              <a:rPr lang="nb-NO" sz="2200" b="1" dirty="0">
                <a:latin typeface="Calibri" panose="020F0502020204030204" pitchFamily="34" charset="0"/>
                <a:cs typeface="Times New Roman" panose="02020603050405020304" pitchFamily="18" charset="0"/>
              </a:rPr>
              <a:t>fornyer og standardiserer vi tjenester og teknologi for å understøtte moderniseringsbehov på sykehusene.</a:t>
            </a:r>
          </a:p>
          <a:p>
            <a:pPr marL="0" indent="0">
              <a:buNone/>
            </a:pPr>
            <a:r>
              <a:rPr lang="nb-NO" sz="1600" dirty="0">
                <a:latin typeface="Calibri" panose="020F0502020204030204" pitchFamily="34" charset="0"/>
                <a:cs typeface="Times New Roman" panose="02020603050405020304" pitchFamily="18" charset="0"/>
              </a:rPr>
              <a:t>Driftssenteret er døgndrevet og overvåker over 1 600 IKT-tjenester i hele Helse Sør-Øst.</a:t>
            </a:r>
          </a:p>
          <a:p>
            <a:pPr marL="0" indent="0">
              <a:buNone/>
            </a:pPr>
            <a:r>
              <a:rPr lang="nb-NO" sz="1600" dirty="0">
                <a:latin typeface="Calibri" panose="020F0502020204030204" pitchFamily="34" charset="0"/>
                <a:cs typeface="Times New Roman" panose="02020603050405020304" pitchFamily="18" charset="0"/>
              </a:rPr>
              <a:t>Vi kan på kort tid mobilisere 55 vaktlag med rundt 260 medarbeidere.</a:t>
            </a:r>
          </a:p>
        </p:txBody>
      </p:sp>
      <p:sp>
        <p:nvSpPr>
          <p:cNvPr id="2" name="Plassholder for tekst 1">
            <a:extLst>
              <a:ext uri="{FF2B5EF4-FFF2-40B4-BE49-F238E27FC236}">
                <a16:creationId xmlns:a16="http://schemas.microsoft.com/office/drawing/2014/main" id="{F8A95A02-A967-FC6C-41D4-CCE490829B54}"/>
              </a:ext>
            </a:extLst>
          </p:cNvPr>
          <p:cNvSpPr>
            <a:spLocks noGrp="1"/>
          </p:cNvSpPr>
          <p:nvPr>
            <p:ph type="body" sz="quarter" idx="20"/>
          </p:nvPr>
        </p:nvSpPr>
        <p:spPr/>
        <p:txBody>
          <a:bodyPr/>
          <a:lstStyle/>
          <a:p>
            <a:endParaRPr lang="nb-NO"/>
          </a:p>
        </p:txBody>
      </p:sp>
      <p:pic>
        <p:nvPicPr>
          <p:cNvPr id="7" name="Plassholder for innhold 6" descr="Illustrasjon: to personer som overvåker og analyser programmer på mange skjermer.">
            <a:extLst>
              <a:ext uri="{FF2B5EF4-FFF2-40B4-BE49-F238E27FC236}">
                <a16:creationId xmlns:a16="http://schemas.microsoft.com/office/drawing/2014/main" id="{E6FFDD3A-CC6A-540B-CBF5-688DC7E3426C}"/>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6643688" y="1656399"/>
            <a:ext cx="4379900" cy="3299650"/>
          </a:xfrm>
        </p:spPr>
      </p:pic>
    </p:spTree>
    <p:extLst>
      <p:ext uri="{BB962C8B-B14F-4D97-AF65-F5344CB8AC3E}">
        <p14:creationId xmlns:p14="http://schemas.microsoft.com/office/powerpoint/2010/main" val="60665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F52B2B4-C6F8-3E4C-2EBD-64A2AD87FE8A}"/>
              </a:ext>
            </a:extLst>
          </p:cNvPr>
          <p:cNvSpPr>
            <a:spLocks noGrp="1"/>
          </p:cNvSpPr>
          <p:nvPr>
            <p:ph type="title"/>
          </p:nvPr>
        </p:nvSpPr>
        <p:spPr/>
        <p:txBody>
          <a:bodyPr/>
          <a:lstStyle/>
          <a:p>
            <a:r>
              <a:rPr lang="nb-NO" dirty="0"/>
              <a:t>Administrative fellestjenester</a:t>
            </a:r>
          </a:p>
        </p:txBody>
      </p:sp>
      <p:sp>
        <p:nvSpPr>
          <p:cNvPr id="5" name="Plassholder for innhold 4">
            <a:extLst>
              <a:ext uri="{FF2B5EF4-FFF2-40B4-BE49-F238E27FC236}">
                <a16:creationId xmlns:a16="http://schemas.microsoft.com/office/drawing/2014/main" id="{A191BFC0-277F-38CA-1BD9-C0927AB7C1A7}"/>
              </a:ext>
            </a:extLst>
          </p:cNvPr>
          <p:cNvSpPr>
            <a:spLocks noGrp="1"/>
          </p:cNvSpPr>
          <p:nvPr>
            <p:ph idx="1"/>
          </p:nvPr>
        </p:nvSpPr>
        <p:spPr>
          <a:xfrm>
            <a:off x="587375" y="1604356"/>
            <a:ext cx="4966081" cy="4572607"/>
          </a:xfrm>
        </p:spPr>
        <p:txBody>
          <a:bodyPr>
            <a:normAutofit/>
          </a:bodyPr>
          <a:lstStyle/>
          <a:p>
            <a:pPr marL="0" indent="0">
              <a:buNone/>
            </a:pPr>
            <a:r>
              <a:rPr lang="nb-NO" sz="2200" b="1" dirty="0">
                <a:latin typeface="Calibri" panose="020F0502020204030204" pitchFamily="34" charset="0"/>
                <a:ea typeface="Calibri" panose="020F0502020204030204" pitchFamily="34" charset="0"/>
                <a:cs typeface="Times New Roman" panose="02020603050405020304" pitchFamily="18" charset="0"/>
              </a:rPr>
              <a:t>Vi leverer regionale administrative fellestjenester til samtlige helseforetak i Helse Sør-Øst. </a:t>
            </a:r>
          </a:p>
          <a:p>
            <a:pPr marL="0" indent="0">
              <a:buNone/>
            </a:pPr>
            <a:r>
              <a:rPr lang="nb-NO" sz="1600" dirty="0">
                <a:latin typeface="Calibri" panose="020F0502020204030204" pitchFamily="34" charset="0"/>
                <a:ea typeface="Calibri" panose="020F0502020204030204" pitchFamily="34" charset="0"/>
                <a:cs typeface="Times New Roman" panose="02020603050405020304" pitchFamily="18" charset="0"/>
              </a:rPr>
              <a:t>Vi leverer en rekke løsninger som gir foretaksgruppen gevinster i form av redusert ressursbruk og forbedret kvalitet innenfor følgende områder:</a:t>
            </a:r>
            <a:br>
              <a:rPr lang="nb-NO" sz="1600" dirty="0">
                <a:latin typeface="Calibri" panose="020F0502020204030204" pitchFamily="34" charset="0"/>
                <a:ea typeface="Calibri" panose="020F0502020204030204" pitchFamily="34" charset="0"/>
                <a:cs typeface="Times New Roman" panose="02020603050405020304" pitchFamily="18" charset="0"/>
              </a:rPr>
            </a:br>
            <a:br>
              <a:rPr lang="nb-NO" sz="1600" dirty="0">
                <a:latin typeface="Calibri" panose="020F0502020204030204" pitchFamily="34" charset="0"/>
                <a:ea typeface="Calibri" panose="020F0502020204030204" pitchFamily="34" charset="0"/>
                <a:cs typeface="Times New Roman" panose="02020603050405020304" pitchFamily="18" charset="0"/>
              </a:rPr>
            </a:br>
            <a:r>
              <a:rPr lang="nb-NO" sz="1600" dirty="0">
                <a:latin typeface="Calibri" panose="020F0502020204030204" pitchFamily="34" charset="0"/>
                <a:ea typeface="Calibri" panose="020F0502020204030204" pitchFamily="34" charset="0"/>
                <a:cs typeface="Times New Roman" panose="02020603050405020304" pitchFamily="18" charset="0"/>
              </a:rPr>
              <a:t>Kompetanse og utdanning, ERP, digital oversettelsestjeneste, lønn og personal, ressursstyring, spørreundersøkelser, økonomi og logistikk, publisering og samhandling (inkl. kontorstøtte), program, portefølje og prosjektstyring, sak/arkiv, kvalitetsstøtte (lokale løsninger), funksjonell og faglig support, rapportering og analyse i tjenestene.</a:t>
            </a:r>
          </a:p>
        </p:txBody>
      </p:sp>
      <p:sp>
        <p:nvSpPr>
          <p:cNvPr id="2" name="Plassholder for tekst 1">
            <a:extLst>
              <a:ext uri="{FF2B5EF4-FFF2-40B4-BE49-F238E27FC236}">
                <a16:creationId xmlns:a16="http://schemas.microsoft.com/office/drawing/2014/main" id="{5CB2DA5D-2B1B-7611-AA72-535EDCFD62C1}"/>
              </a:ext>
            </a:extLst>
          </p:cNvPr>
          <p:cNvSpPr>
            <a:spLocks noGrp="1"/>
          </p:cNvSpPr>
          <p:nvPr>
            <p:ph type="body" sz="quarter" idx="20"/>
          </p:nvPr>
        </p:nvSpPr>
        <p:spPr/>
        <p:txBody>
          <a:bodyPr/>
          <a:lstStyle/>
          <a:p>
            <a:endParaRPr lang="nb-NO"/>
          </a:p>
        </p:txBody>
      </p:sp>
      <p:pic>
        <p:nvPicPr>
          <p:cNvPr id="7" name="Plassholder for innhold 6" descr="Illustrasjon: person som skriver på et tastatur foran en pc-skjerm.">
            <a:extLst>
              <a:ext uri="{FF2B5EF4-FFF2-40B4-BE49-F238E27FC236}">
                <a16:creationId xmlns:a16="http://schemas.microsoft.com/office/drawing/2014/main" id="{60DB71E3-BC24-8889-47C3-5E9F52BF6C3C}"/>
              </a:ext>
            </a:extLst>
          </p:cNvPr>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7021260" y="1906461"/>
            <a:ext cx="3843860" cy="3677475"/>
          </a:xfrm>
        </p:spPr>
      </p:pic>
    </p:spTree>
    <p:extLst>
      <p:ext uri="{BB962C8B-B14F-4D97-AF65-F5344CB8AC3E}">
        <p14:creationId xmlns:p14="http://schemas.microsoft.com/office/powerpoint/2010/main" val="539021191"/>
      </p:ext>
    </p:extLst>
  </p:cSld>
  <p:clrMapOvr>
    <a:masterClrMapping/>
  </p:clrMapOvr>
</p:sld>
</file>

<file path=ppt/theme/theme1.xml><?xml version="1.0" encoding="utf-8"?>
<a:theme xmlns:a="http://schemas.openxmlformats.org/drawingml/2006/main" name="Sykehuspartner-2023">
  <a:themeElements>
    <a:clrScheme name="Sykehuspartner">
      <a:dk1>
        <a:srgbClr val="191919"/>
      </a:dk1>
      <a:lt1>
        <a:srgbClr val="FFFFFF"/>
      </a:lt1>
      <a:dk2>
        <a:srgbClr val="00308C"/>
      </a:dk2>
      <a:lt2>
        <a:srgbClr val="FFFFFF"/>
      </a:lt2>
      <a:accent1>
        <a:srgbClr val="00308C"/>
      </a:accent1>
      <a:accent2>
        <a:srgbClr val="6CACE4"/>
      </a:accent2>
      <a:accent3>
        <a:srgbClr val="6FA187"/>
      </a:accent3>
      <a:accent4>
        <a:srgbClr val="ACDEB2"/>
      </a:accent4>
      <a:accent5>
        <a:srgbClr val="B16A59"/>
      </a:accent5>
      <a:accent6>
        <a:srgbClr val="CB323B"/>
      </a:accent6>
      <a:hlink>
        <a:srgbClr val="5B9DE4"/>
      </a:hlink>
      <a:folHlink>
        <a:srgbClr val="5EA3E4"/>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Presentation1" id="{FE12C678-B6E0-4868-A220-319078D6D1A9}" vid="{34B12C9B-D10C-4D40-AA8E-7EEE314B88C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0A2AC75DC1124387B10F7BC218CD9F" ma:contentTypeVersion="18" ma:contentTypeDescription="Create a new document." ma:contentTypeScope="" ma:versionID="e17f0082b49ff7ca0e780d6a0ce0b37e">
  <xsd:schema xmlns:xsd="http://www.w3.org/2001/XMLSchema" xmlns:xs="http://www.w3.org/2001/XMLSchema" xmlns:p="http://schemas.microsoft.com/office/2006/metadata/properties" xmlns:ns2="e5f94840-4d0c-4ba9-a10b-c98d6fade4b0" xmlns:ns3="fc0eda89-919c-46db-b85e-37d225a6dada" targetNamespace="http://schemas.microsoft.com/office/2006/metadata/properties" ma:root="true" ma:fieldsID="06844b828e794ee91cc948716a4f285b" ns2:_="" ns3:_="">
    <xsd:import namespace="e5f94840-4d0c-4ba9-a10b-c98d6fade4b0"/>
    <xsd:import namespace="fc0eda89-919c-46db-b85e-37d225a6dad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f94840-4d0c-4ba9-a10b-c98d6fade4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bbe3d436-fbfd-41cc-af34-671200448db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0eda89-919c-46db-b85e-37d225a6dad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87ad26d5-0612-426e-be04-a47ecba76f23}" ma:internalName="TaxCatchAll" ma:showField="CatchAllData" ma:web="fc0eda89-919c-46db-b85e-37d225a6dada">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c0eda89-919c-46db-b85e-37d225a6dada" xsi:nil="true"/>
    <lcf76f155ced4ddcb4097134ff3c332f xmlns="e5f94840-4d0c-4ba9-a10b-c98d6fade4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447A4BF-FF0D-466D-BE6C-30B555B19A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f94840-4d0c-4ba9-a10b-c98d6fade4b0"/>
    <ds:schemaRef ds:uri="fc0eda89-919c-46db-b85e-37d225a6da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B3AED9-FF7B-4D62-8A5D-2951E7136125}">
  <ds:schemaRefs>
    <ds:schemaRef ds:uri="http://schemas.microsoft.com/sharepoint/v3/contenttype/forms"/>
  </ds:schemaRefs>
</ds:datastoreItem>
</file>

<file path=customXml/itemProps3.xml><?xml version="1.0" encoding="utf-8"?>
<ds:datastoreItem xmlns:ds="http://schemas.openxmlformats.org/officeDocument/2006/customXml" ds:itemID="{3349472E-DDCE-45D2-9C20-6515CFB90826}">
  <ds:schemaRefs>
    <ds:schemaRef ds:uri="5ae2f02e-614c-4a61-a63c-46f812556258"/>
    <ds:schemaRef ds:uri="bf4e55fb-b9b1-44e0-968a-13cee0c4dd3b"/>
    <ds:schemaRef ds:uri="http://purl.org/dc/dcmitype/"/>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schemas.microsoft.com/sharepoint/v3"/>
    <ds:schemaRef ds:uri="http://www.w3.org/XML/1998/namespace"/>
    <ds:schemaRef ds:uri="http://purl.org/dc/terms/"/>
    <ds:schemaRef ds:uri="fc0eda89-919c-46db-b85e-37d225a6dada"/>
    <ds:schemaRef ds:uri="e5f94840-4d0c-4ba9-a10b-c98d6fade4b0"/>
  </ds:schemaRefs>
</ds:datastoreItem>
</file>

<file path=docMetadata/LabelInfo.xml><?xml version="1.0" encoding="utf-8"?>
<clbl:labelList xmlns:clbl="http://schemas.microsoft.com/office/2020/mipLabelMetadata">
  <clbl:label id="{5b906c1f-19d2-4ac1-bea8-1ddf524e35b3}" enabled="1" method="Standard" siteId="{7f8e4cf0-71fb-489c-a336-3f9252a63908}" removed="0"/>
</clbl:labelList>
</file>

<file path=docProps/app.xml><?xml version="1.0" encoding="utf-8"?>
<Properties xmlns="http://schemas.openxmlformats.org/officeDocument/2006/extended-properties" xmlns:vt="http://schemas.openxmlformats.org/officeDocument/2006/docPropsVTypes">
  <Template>PPT mal 05.01.2026</Template>
  <TotalTime>111</TotalTime>
  <Words>824</Words>
  <Application>Microsoft Office PowerPoint</Application>
  <PresentationFormat>Widescreen</PresentationFormat>
  <Paragraphs>54</Paragraphs>
  <Slides>11</Slides>
  <Notes>1</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11</vt:i4>
      </vt:variant>
    </vt:vector>
  </HeadingPairs>
  <TitlesOfParts>
    <vt:vector size="15" baseType="lpstr">
      <vt:lpstr>Arial</vt:lpstr>
      <vt:lpstr>Calibri</vt:lpstr>
      <vt:lpstr>Systemfont normal</vt:lpstr>
      <vt:lpstr>Sykehuspartner-2023</vt:lpstr>
      <vt:lpstr>Organisasjonskart</vt:lpstr>
      <vt:lpstr>HR og kommunikasjon</vt:lpstr>
      <vt:lpstr>Økonomi og virksomhetsstyring</vt:lpstr>
      <vt:lpstr>Strategi og Utvikling</vt:lpstr>
      <vt:lpstr>Kunde og leveranse</vt:lpstr>
      <vt:lpstr>Teknologi- og arkitekturstyring</vt:lpstr>
      <vt:lpstr>Kliniske IKT-tjenester</vt:lpstr>
      <vt:lpstr>IKT-tjenester</vt:lpstr>
      <vt:lpstr>Administrative fellestjenester</vt:lpstr>
      <vt:lpstr>Sikkerhet og risikostyring</vt:lpstr>
      <vt:lpstr>Data- og brukerdrevet utvikling, innovasjon og forskning</vt:lpstr>
    </vt:vector>
  </TitlesOfParts>
  <Company>Helse Sor-Ost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Andrea Rachada Hegrenes Outzen</dc:creator>
  <cp:lastModifiedBy>Andrea Rachada Hegrenes Outzen</cp:lastModifiedBy>
  <cp:revision>3</cp:revision>
  <dcterms:created xsi:type="dcterms:W3CDTF">2026-02-25T13:19:47Z</dcterms:created>
  <dcterms:modified xsi:type="dcterms:W3CDTF">2026-09-03T11:25:20Z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0x010100FC0A2AC75DC1124387B10F7BC218CD9F</vt:lpwstr>
  </property>
  <property fmtid="{D5CDD505-2E9C-101B-9397-08002B2CF9AE}" pid="3" name="MediaServiceImageTags">
    <vt:lpwstr/>
  </property>
</Properties>
</file>